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1.xml" ContentType="application/vnd.openxmlformats-officedocument.presentationml.notesSlid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2.xml" ContentType="application/vnd.openxmlformats-officedocument.presentationml.notesSlide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notesSlides/notesSlide3.xml" ContentType="application/vnd.openxmlformats-officedocument.presentationml.notesSlide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4"/>
  </p:sldMasterIdLst>
  <p:notesMasterIdLst>
    <p:notesMasterId r:id="rId30"/>
  </p:notesMasterIdLst>
  <p:sldIdLst>
    <p:sldId id="258" r:id="rId5"/>
    <p:sldId id="261" r:id="rId6"/>
    <p:sldId id="260" r:id="rId7"/>
    <p:sldId id="496" r:id="rId8"/>
    <p:sldId id="749" r:id="rId9"/>
    <p:sldId id="750" r:id="rId10"/>
    <p:sldId id="752" r:id="rId11"/>
    <p:sldId id="753" r:id="rId12"/>
    <p:sldId id="756" r:id="rId13"/>
    <p:sldId id="4447" r:id="rId14"/>
    <p:sldId id="4448" r:id="rId15"/>
    <p:sldId id="4449" r:id="rId16"/>
    <p:sldId id="754" r:id="rId17"/>
    <p:sldId id="4450" r:id="rId18"/>
    <p:sldId id="4451" r:id="rId19"/>
    <p:sldId id="4452" r:id="rId20"/>
    <p:sldId id="4453" r:id="rId21"/>
    <p:sldId id="755" r:id="rId22"/>
    <p:sldId id="4454" r:id="rId23"/>
    <p:sldId id="4455" r:id="rId24"/>
    <p:sldId id="4456" r:id="rId25"/>
    <p:sldId id="4457" r:id="rId26"/>
    <p:sldId id="4458" r:id="rId27"/>
    <p:sldId id="4460" r:id="rId28"/>
    <p:sldId id="4459" r:id="rId29"/>
  </p:sldIdLst>
  <p:sldSz cx="12192000" cy="6858000"/>
  <p:notesSz cx="6858000" cy="9144000"/>
  <p:embeddedFontLst>
    <p:embeddedFont>
      <p:font typeface="Calibri" panose="020F0502020204030204" pitchFamily="34" charset="0"/>
      <p:regular r:id="rId31"/>
      <p:bold r:id="rId32"/>
      <p:italic r:id="rId33"/>
      <p:boldItalic r:id="rId34"/>
    </p:embeddedFont>
    <p:embeddedFont>
      <p:font typeface="Calibri Light" panose="020F0302020204030204" pitchFamily="34" charset="0"/>
      <p:regular r:id="rId35"/>
      <p:italic r:id="rId36"/>
    </p:embeddedFont>
    <p:embeddedFont>
      <p:font typeface="gatebase Medium" panose="00000500000000000000" charset="0"/>
      <p:regular r:id="rId37"/>
    </p:embeddedFont>
    <p:embeddedFont>
      <p:font typeface="Roboto" panose="020B0604020202020204" charset="0"/>
      <p:regular r:id="rId38"/>
      <p:bold r:id="rId39"/>
      <p:italic r:id="rId40"/>
      <p:boldItalic r:id="rId41"/>
    </p:embeddedFont>
    <p:embeddedFont>
      <p:font typeface="Roboto italic" panose="020B0604020202020204" charset="0"/>
      <p:italic r:id="rId42"/>
    </p:embeddedFont>
    <p:embeddedFont>
      <p:font typeface="Roboto Medium" panose="020B0604020202020204" charset="0"/>
      <p:regular r:id="rId43"/>
      <p:italic r:id="rId4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8470D81-A57B-4784-9EFA-7895827DE54C}" v="214" dt="2020-06-07T15:11:56.88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9.fntdata"/><Relationship Id="rId21" Type="http://schemas.openxmlformats.org/officeDocument/2006/relationships/slide" Target="slides/slide17.xml"/><Relationship Id="rId34" Type="http://schemas.openxmlformats.org/officeDocument/2006/relationships/font" Target="fonts/font4.fntdata"/><Relationship Id="rId42" Type="http://schemas.openxmlformats.org/officeDocument/2006/relationships/font" Target="fonts/font12.fntdata"/><Relationship Id="rId47" Type="http://schemas.openxmlformats.org/officeDocument/2006/relationships/theme" Target="theme/theme1.xml"/><Relationship Id="rId50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font" Target="fonts/font6.fntdata"/><Relationship Id="rId49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1.fntdata"/><Relationship Id="rId44" Type="http://schemas.openxmlformats.org/officeDocument/2006/relationships/font" Target="fonts/font14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font" Target="fonts/font13.fntdata"/><Relationship Id="rId48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font" Target="fonts/font11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ris Unwin" userId="ecb1ebdc-b4ce-451a-a330-7da45b58990a" providerId="ADAL" clId="{28470D81-A57B-4784-9EFA-7895827DE54C}"/>
    <pc:docChg chg="undo custSel addSld delSld modSld sldOrd">
      <pc:chgData name="Chris Unwin" userId="ecb1ebdc-b4ce-451a-a330-7da45b58990a" providerId="ADAL" clId="{28470D81-A57B-4784-9EFA-7895827DE54C}" dt="2020-06-07T15:11:56.887" v="3749" actId="164"/>
      <pc:docMkLst>
        <pc:docMk/>
      </pc:docMkLst>
      <pc:sldChg chg="del mod ord modShow">
        <pc:chgData name="Chris Unwin" userId="ecb1ebdc-b4ce-451a-a330-7da45b58990a" providerId="ADAL" clId="{28470D81-A57B-4784-9EFA-7895827DE54C}" dt="2020-05-26T14:24:02.763" v="1921" actId="47"/>
        <pc:sldMkLst>
          <pc:docMk/>
          <pc:sldMk cId="2500383430" sldId="257"/>
        </pc:sldMkLst>
      </pc:sldChg>
      <pc:sldChg chg="addSp delSp modSp mod">
        <pc:chgData name="Chris Unwin" userId="ecb1ebdc-b4ce-451a-a330-7da45b58990a" providerId="ADAL" clId="{28470D81-A57B-4784-9EFA-7895827DE54C}" dt="2020-05-26T15:00:52.912" v="3702" actId="20577"/>
        <pc:sldMkLst>
          <pc:docMk/>
          <pc:sldMk cId="67992972" sldId="260"/>
        </pc:sldMkLst>
        <pc:spChg chg="mod">
          <ac:chgData name="Chris Unwin" userId="ecb1ebdc-b4ce-451a-a330-7da45b58990a" providerId="ADAL" clId="{28470D81-A57B-4784-9EFA-7895827DE54C}" dt="2020-05-21T13:28:08.683" v="14" actId="20577"/>
          <ac:spMkLst>
            <pc:docMk/>
            <pc:sldMk cId="67992972" sldId="260"/>
            <ac:spMk id="4" creationId="{D1A082F0-2B6B-454C-BDE3-8DC68FCB0408}"/>
          </ac:spMkLst>
        </pc:spChg>
        <pc:spChg chg="mod">
          <ac:chgData name="Chris Unwin" userId="ecb1ebdc-b4ce-451a-a330-7da45b58990a" providerId="ADAL" clId="{28470D81-A57B-4784-9EFA-7895827DE54C}" dt="2020-05-26T15:00:52.912" v="3702" actId="20577"/>
          <ac:spMkLst>
            <pc:docMk/>
            <pc:sldMk cId="67992972" sldId="260"/>
            <ac:spMk id="8" creationId="{76C818C3-D726-4B6C-A897-0116D4D0242E}"/>
          </ac:spMkLst>
        </pc:spChg>
        <pc:spChg chg="del mod">
          <ac:chgData name="Chris Unwin" userId="ecb1ebdc-b4ce-451a-a330-7da45b58990a" providerId="ADAL" clId="{28470D81-A57B-4784-9EFA-7895827DE54C}" dt="2020-05-26T08:42:37.913" v="812" actId="478"/>
          <ac:spMkLst>
            <pc:docMk/>
            <pc:sldMk cId="67992972" sldId="260"/>
            <ac:spMk id="10" creationId="{F9B3A46C-51D3-4EA5-8ADC-2323A0C07D8A}"/>
          </ac:spMkLst>
        </pc:spChg>
        <pc:spChg chg="mod">
          <ac:chgData name="Chris Unwin" userId="ecb1ebdc-b4ce-451a-a330-7da45b58990a" providerId="ADAL" clId="{28470D81-A57B-4784-9EFA-7895827DE54C}" dt="2020-05-21T13:28:26.533" v="49" actId="20577"/>
          <ac:spMkLst>
            <pc:docMk/>
            <pc:sldMk cId="67992972" sldId="260"/>
            <ac:spMk id="11" creationId="{33752F1D-7942-4A9E-B56A-26AA13B078DF}"/>
          </ac:spMkLst>
        </pc:spChg>
        <pc:spChg chg="add mod">
          <ac:chgData name="Chris Unwin" userId="ecb1ebdc-b4ce-451a-a330-7da45b58990a" providerId="ADAL" clId="{28470D81-A57B-4784-9EFA-7895827DE54C}" dt="2020-05-26T08:42:38.892" v="813"/>
          <ac:spMkLst>
            <pc:docMk/>
            <pc:sldMk cId="67992972" sldId="260"/>
            <ac:spMk id="17" creationId="{8A13F3EF-67A9-4451-972B-9B4965ECFE8F}"/>
          </ac:spMkLst>
        </pc:spChg>
        <pc:spChg chg="add mod">
          <ac:chgData name="Chris Unwin" userId="ecb1ebdc-b4ce-451a-a330-7da45b58990a" providerId="ADAL" clId="{28470D81-A57B-4784-9EFA-7895827DE54C}" dt="2020-05-26T08:43:01.346" v="814" actId="113"/>
          <ac:spMkLst>
            <pc:docMk/>
            <pc:sldMk cId="67992972" sldId="260"/>
            <ac:spMk id="19" creationId="{00EF8865-DE6C-4D30-9C25-1D0B5F2471C5}"/>
          </ac:spMkLst>
        </pc:spChg>
        <pc:picChg chg="del">
          <ac:chgData name="Chris Unwin" userId="ecb1ebdc-b4ce-451a-a330-7da45b58990a" providerId="ADAL" clId="{28470D81-A57B-4784-9EFA-7895827DE54C}" dt="2020-05-26T07:47:19.371" v="69"/>
          <ac:picMkLst>
            <pc:docMk/>
            <pc:sldMk cId="67992972" sldId="260"/>
            <ac:picMk id="2" creationId="{AC9E2335-88F8-4267-8EF8-B7C724A25708}"/>
          </ac:picMkLst>
        </pc:picChg>
        <pc:picChg chg="del">
          <ac:chgData name="Chris Unwin" userId="ecb1ebdc-b4ce-451a-a330-7da45b58990a" providerId="ADAL" clId="{28470D81-A57B-4784-9EFA-7895827DE54C}" dt="2020-05-26T08:42:36.378" v="811" actId="478"/>
          <ac:picMkLst>
            <pc:docMk/>
            <pc:sldMk cId="67992972" sldId="260"/>
            <ac:picMk id="9" creationId="{15491F8F-2ED4-46F8-8EBC-D05101EA6B0C}"/>
          </ac:picMkLst>
        </pc:picChg>
        <pc:picChg chg="mod modCrop">
          <ac:chgData name="Chris Unwin" userId="ecb1ebdc-b4ce-451a-a330-7da45b58990a" providerId="ADAL" clId="{28470D81-A57B-4784-9EFA-7895827DE54C}" dt="2020-05-21T13:31:12.981" v="67" actId="1076"/>
          <ac:picMkLst>
            <pc:docMk/>
            <pc:sldMk cId="67992972" sldId="260"/>
            <ac:picMk id="12" creationId="{0AC92CDB-EFB1-4C77-B4D0-36D152633609}"/>
          </ac:picMkLst>
        </pc:picChg>
        <pc:picChg chg="add mod">
          <ac:chgData name="Chris Unwin" userId="ecb1ebdc-b4ce-451a-a330-7da45b58990a" providerId="ADAL" clId="{28470D81-A57B-4784-9EFA-7895827DE54C}" dt="2020-05-26T08:42:38.892" v="813"/>
          <ac:picMkLst>
            <pc:docMk/>
            <pc:sldMk cId="67992972" sldId="260"/>
            <ac:picMk id="16" creationId="{BBB84894-223F-4000-8A43-B637DBCB45C5}"/>
          </ac:picMkLst>
        </pc:picChg>
        <pc:picChg chg="add mod">
          <ac:chgData name="Chris Unwin" userId="ecb1ebdc-b4ce-451a-a330-7da45b58990a" providerId="ADAL" clId="{28470D81-A57B-4784-9EFA-7895827DE54C}" dt="2020-05-26T08:42:38.892" v="813"/>
          <ac:picMkLst>
            <pc:docMk/>
            <pc:sldMk cId="67992972" sldId="260"/>
            <ac:picMk id="18" creationId="{10FCCA1D-B6A0-40C4-A329-799990F31721}"/>
          </ac:picMkLst>
        </pc:picChg>
      </pc:sldChg>
      <pc:sldChg chg="modSp mod">
        <pc:chgData name="Chris Unwin" userId="ecb1ebdc-b4ce-451a-a330-7da45b58990a" providerId="ADAL" clId="{28470D81-A57B-4784-9EFA-7895827DE54C}" dt="2020-05-21T13:27:54.684" v="3" actId="20577"/>
        <pc:sldMkLst>
          <pc:docMk/>
          <pc:sldMk cId="4218722660" sldId="261"/>
        </pc:sldMkLst>
        <pc:spChg chg="mod">
          <ac:chgData name="Chris Unwin" userId="ecb1ebdc-b4ce-451a-a330-7da45b58990a" providerId="ADAL" clId="{28470D81-A57B-4784-9EFA-7895827DE54C}" dt="2020-05-21T13:27:54.684" v="3" actId="20577"/>
          <ac:spMkLst>
            <pc:docMk/>
            <pc:sldMk cId="4218722660" sldId="261"/>
            <ac:spMk id="3" creationId="{EB8938C6-E3F4-42C5-871D-EFBE78B30F2F}"/>
          </ac:spMkLst>
        </pc:spChg>
      </pc:sldChg>
      <pc:sldChg chg="modSp mod">
        <pc:chgData name="Chris Unwin" userId="ecb1ebdc-b4ce-451a-a330-7da45b58990a" providerId="ADAL" clId="{28470D81-A57B-4784-9EFA-7895827DE54C}" dt="2020-05-26T07:52:07.433" v="264" actId="20577"/>
        <pc:sldMkLst>
          <pc:docMk/>
          <pc:sldMk cId="2198613244" sldId="496"/>
        </pc:sldMkLst>
        <pc:spChg chg="mod">
          <ac:chgData name="Chris Unwin" userId="ecb1ebdc-b4ce-451a-a330-7da45b58990a" providerId="ADAL" clId="{28470D81-A57B-4784-9EFA-7895827DE54C}" dt="2020-05-26T07:52:07.433" v="264" actId="20577"/>
          <ac:spMkLst>
            <pc:docMk/>
            <pc:sldMk cId="2198613244" sldId="496"/>
            <ac:spMk id="3" creationId="{1D10438D-064F-4E14-9ACB-02A7626FFE3E}"/>
          </ac:spMkLst>
        </pc:spChg>
      </pc:sldChg>
      <pc:sldChg chg="modSp del mod modShow">
        <pc:chgData name="Chris Unwin" userId="ecb1ebdc-b4ce-451a-a330-7da45b58990a" providerId="ADAL" clId="{28470D81-A57B-4784-9EFA-7895827DE54C}" dt="2020-05-26T14:24:02.763" v="1921" actId="47"/>
        <pc:sldMkLst>
          <pc:docMk/>
          <pc:sldMk cId="1687623000" sldId="747"/>
        </pc:sldMkLst>
        <pc:spChg chg="mod">
          <ac:chgData name="Chris Unwin" userId="ecb1ebdc-b4ce-451a-a330-7da45b58990a" providerId="ADAL" clId="{28470D81-A57B-4784-9EFA-7895827DE54C}" dt="2020-05-26T08:35:32.264" v="789" actId="1076"/>
          <ac:spMkLst>
            <pc:docMk/>
            <pc:sldMk cId="1687623000" sldId="747"/>
            <ac:spMk id="6" creationId="{9E32BBF7-5591-495B-B517-8AA1E3F1C48A}"/>
          </ac:spMkLst>
        </pc:spChg>
      </pc:sldChg>
      <pc:sldChg chg="del mod modShow">
        <pc:chgData name="Chris Unwin" userId="ecb1ebdc-b4ce-451a-a330-7da45b58990a" providerId="ADAL" clId="{28470D81-A57B-4784-9EFA-7895827DE54C}" dt="2020-05-26T14:55:34.966" v="3666" actId="47"/>
        <pc:sldMkLst>
          <pc:docMk/>
          <pc:sldMk cId="2258688722" sldId="748"/>
        </pc:sldMkLst>
      </pc:sldChg>
      <pc:sldChg chg="modSp mod modShow">
        <pc:chgData name="Chris Unwin" userId="ecb1ebdc-b4ce-451a-a330-7da45b58990a" providerId="ADAL" clId="{28470D81-A57B-4784-9EFA-7895827DE54C}" dt="2020-05-26T08:02:57.648" v="471" actId="5793"/>
        <pc:sldMkLst>
          <pc:docMk/>
          <pc:sldMk cId="2657866560" sldId="749"/>
        </pc:sldMkLst>
        <pc:spChg chg="mod">
          <ac:chgData name="Chris Unwin" userId="ecb1ebdc-b4ce-451a-a330-7da45b58990a" providerId="ADAL" clId="{28470D81-A57B-4784-9EFA-7895827DE54C}" dt="2020-05-26T08:02:57.648" v="471" actId="5793"/>
          <ac:spMkLst>
            <pc:docMk/>
            <pc:sldMk cId="2657866560" sldId="749"/>
            <ac:spMk id="2" creationId="{833FAEBE-F13D-4898-9076-9268D060BB67}"/>
          </ac:spMkLst>
        </pc:spChg>
        <pc:spChg chg="mod">
          <ac:chgData name="Chris Unwin" userId="ecb1ebdc-b4ce-451a-a330-7da45b58990a" providerId="ADAL" clId="{28470D81-A57B-4784-9EFA-7895827DE54C}" dt="2020-05-26T08:01:08.314" v="313" actId="5793"/>
          <ac:spMkLst>
            <pc:docMk/>
            <pc:sldMk cId="2657866560" sldId="749"/>
            <ac:spMk id="3" creationId="{494E84AA-5EB7-49E2-957B-D4952AC640E1}"/>
          </ac:spMkLst>
        </pc:spChg>
      </pc:sldChg>
      <pc:sldChg chg="new del">
        <pc:chgData name="Chris Unwin" userId="ecb1ebdc-b4ce-451a-a330-7da45b58990a" providerId="ADAL" clId="{28470D81-A57B-4784-9EFA-7895827DE54C}" dt="2020-05-26T08:00:26.345" v="266" actId="47"/>
        <pc:sldMkLst>
          <pc:docMk/>
          <pc:sldMk cId="4033955836" sldId="749"/>
        </pc:sldMkLst>
      </pc:sldChg>
      <pc:sldChg chg="addSp delSp modSp mod">
        <pc:chgData name="Chris Unwin" userId="ecb1ebdc-b4ce-451a-a330-7da45b58990a" providerId="ADAL" clId="{28470D81-A57B-4784-9EFA-7895827DE54C}" dt="2020-05-26T08:43:12.220" v="815" actId="114"/>
        <pc:sldMkLst>
          <pc:docMk/>
          <pc:sldMk cId="2746136539" sldId="750"/>
        </pc:sldMkLst>
        <pc:spChg chg="mod">
          <ac:chgData name="Chris Unwin" userId="ecb1ebdc-b4ce-451a-a330-7da45b58990a" providerId="ADAL" clId="{28470D81-A57B-4784-9EFA-7895827DE54C}" dt="2020-05-26T08:43:12.220" v="815" actId="114"/>
          <ac:spMkLst>
            <pc:docMk/>
            <pc:sldMk cId="2746136539" sldId="750"/>
            <ac:spMk id="2" creationId="{833FAEBE-F13D-4898-9076-9268D060BB67}"/>
          </ac:spMkLst>
        </pc:spChg>
        <pc:picChg chg="add del">
          <ac:chgData name="Chris Unwin" userId="ecb1ebdc-b4ce-451a-a330-7da45b58990a" providerId="ADAL" clId="{28470D81-A57B-4784-9EFA-7895827DE54C}" dt="2020-05-26T08:28:56.595" v="562" actId="478"/>
          <ac:picMkLst>
            <pc:docMk/>
            <pc:sldMk cId="2746136539" sldId="750"/>
            <ac:picMk id="6" creationId="{017FE9E2-47C7-4589-AFB2-9DED5FC76056}"/>
          </ac:picMkLst>
        </pc:picChg>
        <pc:picChg chg="add mod">
          <ac:chgData name="Chris Unwin" userId="ecb1ebdc-b4ce-451a-a330-7da45b58990a" providerId="ADAL" clId="{28470D81-A57B-4784-9EFA-7895827DE54C}" dt="2020-05-26T08:08:47.278" v="558" actId="208"/>
          <ac:picMkLst>
            <pc:docMk/>
            <pc:sldMk cId="2746136539" sldId="750"/>
            <ac:picMk id="1026" creationId="{0C350D10-3094-4837-9123-C22A468B75F5}"/>
          </ac:picMkLst>
        </pc:picChg>
        <pc:picChg chg="add mod">
          <ac:chgData name="Chris Unwin" userId="ecb1ebdc-b4ce-451a-a330-7da45b58990a" providerId="ADAL" clId="{28470D81-A57B-4784-9EFA-7895827DE54C}" dt="2020-05-26T08:08:42.028" v="555" actId="208"/>
          <ac:picMkLst>
            <pc:docMk/>
            <pc:sldMk cId="2746136539" sldId="750"/>
            <ac:picMk id="1028" creationId="{EBB5E4E7-DEB8-4247-B8DA-C19309C1EC7C}"/>
          </ac:picMkLst>
        </pc:picChg>
        <pc:picChg chg="add mod">
          <ac:chgData name="Chris Unwin" userId="ecb1ebdc-b4ce-451a-a330-7da45b58990a" providerId="ADAL" clId="{28470D81-A57B-4784-9EFA-7895827DE54C}" dt="2020-05-26T08:08:38.235" v="554" actId="208"/>
          <ac:picMkLst>
            <pc:docMk/>
            <pc:sldMk cId="2746136539" sldId="750"/>
            <ac:picMk id="1030" creationId="{6F9A27B7-A5BF-4137-880E-EE7D2BB912DA}"/>
          </ac:picMkLst>
        </pc:picChg>
        <pc:picChg chg="add mod">
          <ac:chgData name="Chris Unwin" userId="ecb1ebdc-b4ce-451a-a330-7da45b58990a" providerId="ADAL" clId="{28470D81-A57B-4784-9EFA-7895827DE54C}" dt="2020-05-26T08:08:44.006" v="556" actId="208"/>
          <ac:picMkLst>
            <pc:docMk/>
            <pc:sldMk cId="2746136539" sldId="750"/>
            <ac:picMk id="1032" creationId="{281191D6-0672-4535-9B77-6BF2794DEC98}"/>
          </ac:picMkLst>
        </pc:picChg>
        <pc:picChg chg="add mod">
          <ac:chgData name="Chris Unwin" userId="ecb1ebdc-b4ce-451a-a330-7da45b58990a" providerId="ADAL" clId="{28470D81-A57B-4784-9EFA-7895827DE54C}" dt="2020-05-26T08:08:45.693" v="557" actId="208"/>
          <ac:picMkLst>
            <pc:docMk/>
            <pc:sldMk cId="2746136539" sldId="750"/>
            <ac:picMk id="1034" creationId="{8F01BC71-AC5A-46C7-99A3-C7C8CBF7FF6A}"/>
          </ac:picMkLst>
        </pc:picChg>
      </pc:sldChg>
      <pc:sldChg chg="new del">
        <pc:chgData name="Chris Unwin" userId="ecb1ebdc-b4ce-451a-a330-7da45b58990a" providerId="ADAL" clId="{28470D81-A57B-4784-9EFA-7895827DE54C}" dt="2020-05-26T08:28:46.487" v="561" actId="47"/>
        <pc:sldMkLst>
          <pc:docMk/>
          <pc:sldMk cId="2938746525" sldId="751"/>
        </pc:sldMkLst>
      </pc:sldChg>
      <pc:sldChg chg="addSp delSp modSp del mod">
        <pc:chgData name="Chris Unwin" userId="ecb1ebdc-b4ce-451a-a330-7da45b58990a" providerId="ADAL" clId="{28470D81-A57B-4784-9EFA-7895827DE54C}" dt="2020-05-26T14:38:25.817" v="3032" actId="47"/>
        <pc:sldMkLst>
          <pc:docMk/>
          <pc:sldMk cId="3617652852" sldId="751"/>
        </pc:sldMkLst>
        <pc:spChg chg="add mod">
          <ac:chgData name="Chris Unwin" userId="ecb1ebdc-b4ce-451a-a330-7da45b58990a" providerId="ADAL" clId="{28470D81-A57B-4784-9EFA-7895827DE54C}" dt="2020-05-26T08:30:18.092" v="598" actId="20577"/>
          <ac:spMkLst>
            <pc:docMk/>
            <pc:sldMk cId="3617652852" sldId="751"/>
            <ac:spMk id="7" creationId="{A00EEDFA-8C54-4034-A5AC-CB3AA758278E}"/>
          </ac:spMkLst>
        </pc:spChg>
        <pc:picChg chg="mod">
          <ac:chgData name="Chris Unwin" userId="ecb1ebdc-b4ce-451a-a330-7da45b58990a" providerId="ADAL" clId="{28470D81-A57B-4784-9EFA-7895827DE54C}" dt="2020-05-26T08:30:13.314" v="596" actId="1076"/>
          <ac:picMkLst>
            <pc:docMk/>
            <pc:sldMk cId="3617652852" sldId="751"/>
            <ac:picMk id="6" creationId="{017FE9E2-47C7-4589-AFB2-9DED5FC76056}"/>
          </ac:picMkLst>
        </pc:picChg>
        <pc:picChg chg="del">
          <ac:chgData name="Chris Unwin" userId="ecb1ebdc-b4ce-451a-a330-7da45b58990a" providerId="ADAL" clId="{28470D81-A57B-4784-9EFA-7895827DE54C}" dt="2020-05-26T08:29:01.858" v="566" actId="478"/>
          <ac:picMkLst>
            <pc:docMk/>
            <pc:sldMk cId="3617652852" sldId="751"/>
            <ac:picMk id="1026" creationId="{0C350D10-3094-4837-9123-C22A468B75F5}"/>
          </ac:picMkLst>
        </pc:picChg>
        <pc:picChg chg="del">
          <ac:chgData name="Chris Unwin" userId="ecb1ebdc-b4ce-451a-a330-7da45b58990a" providerId="ADAL" clId="{28470D81-A57B-4784-9EFA-7895827DE54C}" dt="2020-05-26T08:29:01.531" v="565" actId="478"/>
          <ac:picMkLst>
            <pc:docMk/>
            <pc:sldMk cId="3617652852" sldId="751"/>
            <ac:picMk id="1028" creationId="{EBB5E4E7-DEB8-4247-B8DA-C19309C1EC7C}"/>
          </ac:picMkLst>
        </pc:picChg>
        <pc:picChg chg="del">
          <ac:chgData name="Chris Unwin" userId="ecb1ebdc-b4ce-451a-a330-7da45b58990a" providerId="ADAL" clId="{28470D81-A57B-4784-9EFA-7895827DE54C}" dt="2020-05-26T08:29:01.084" v="564" actId="478"/>
          <ac:picMkLst>
            <pc:docMk/>
            <pc:sldMk cId="3617652852" sldId="751"/>
            <ac:picMk id="1030" creationId="{6F9A27B7-A5BF-4137-880E-EE7D2BB912DA}"/>
          </ac:picMkLst>
        </pc:picChg>
        <pc:picChg chg="del">
          <ac:chgData name="Chris Unwin" userId="ecb1ebdc-b4ce-451a-a330-7da45b58990a" providerId="ADAL" clId="{28470D81-A57B-4784-9EFA-7895827DE54C}" dt="2020-05-26T08:29:02.209" v="567" actId="478"/>
          <ac:picMkLst>
            <pc:docMk/>
            <pc:sldMk cId="3617652852" sldId="751"/>
            <ac:picMk id="1032" creationId="{281191D6-0672-4535-9B77-6BF2794DEC98}"/>
          </ac:picMkLst>
        </pc:picChg>
        <pc:picChg chg="del">
          <ac:chgData name="Chris Unwin" userId="ecb1ebdc-b4ce-451a-a330-7da45b58990a" providerId="ADAL" clId="{28470D81-A57B-4784-9EFA-7895827DE54C}" dt="2020-05-26T08:29:02.650" v="568" actId="478"/>
          <ac:picMkLst>
            <pc:docMk/>
            <pc:sldMk cId="3617652852" sldId="751"/>
            <ac:picMk id="1034" creationId="{8F01BC71-AC5A-46C7-99A3-C7C8CBF7FF6A}"/>
          </ac:picMkLst>
        </pc:picChg>
      </pc:sldChg>
      <pc:sldChg chg="addSp modSp mod">
        <pc:chgData name="Chris Unwin" userId="ecb1ebdc-b4ce-451a-a330-7da45b58990a" providerId="ADAL" clId="{28470D81-A57B-4784-9EFA-7895827DE54C}" dt="2020-05-26T08:33:15.852" v="753" actId="1076"/>
        <pc:sldMkLst>
          <pc:docMk/>
          <pc:sldMk cId="3610107003" sldId="752"/>
        </pc:sldMkLst>
        <pc:spChg chg="mod">
          <ac:chgData name="Chris Unwin" userId="ecb1ebdc-b4ce-451a-a330-7da45b58990a" providerId="ADAL" clId="{28470D81-A57B-4784-9EFA-7895827DE54C}" dt="2020-05-26T08:32:18.093" v="751" actId="20577"/>
          <ac:spMkLst>
            <pc:docMk/>
            <pc:sldMk cId="3610107003" sldId="752"/>
            <ac:spMk id="2" creationId="{833FAEBE-F13D-4898-9076-9268D060BB67}"/>
          </ac:spMkLst>
        </pc:spChg>
        <pc:spChg chg="mod">
          <ac:chgData name="Chris Unwin" userId="ecb1ebdc-b4ce-451a-a330-7da45b58990a" providerId="ADAL" clId="{28470D81-A57B-4784-9EFA-7895827DE54C}" dt="2020-05-26T08:31:08.195" v="617" actId="20577"/>
          <ac:spMkLst>
            <pc:docMk/>
            <pc:sldMk cId="3610107003" sldId="752"/>
            <ac:spMk id="3" creationId="{494E84AA-5EB7-49E2-957B-D4952AC640E1}"/>
          </ac:spMkLst>
        </pc:spChg>
        <pc:picChg chg="add mod">
          <ac:chgData name="Chris Unwin" userId="ecb1ebdc-b4ce-451a-a330-7da45b58990a" providerId="ADAL" clId="{28470D81-A57B-4784-9EFA-7895827DE54C}" dt="2020-05-26T08:33:15.852" v="753" actId="1076"/>
          <ac:picMkLst>
            <pc:docMk/>
            <pc:sldMk cId="3610107003" sldId="752"/>
            <ac:picMk id="2050" creationId="{F0D1B692-60B7-4572-A95E-A978E2D98D55}"/>
          </ac:picMkLst>
        </pc:picChg>
      </pc:sldChg>
      <pc:sldChg chg="mod modShow">
        <pc:chgData name="Chris Unwin" userId="ecb1ebdc-b4ce-451a-a330-7da45b58990a" providerId="ADAL" clId="{28470D81-A57B-4784-9EFA-7895827DE54C}" dt="2020-05-26T08:35:54.488" v="790" actId="729"/>
        <pc:sldMkLst>
          <pc:docMk/>
          <pc:sldMk cId="2640833615" sldId="753"/>
        </pc:sldMkLst>
      </pc:sldChg>
      <pc:sldChg chg="modSp mod">
        <pc:chgData name="Chris Unwin" userId="ecb1ebdc-b4ce-451a-a330-7da45b58990a" providerId="ADAL" clId="{28470D81-A57B-4784-9EFA-7895827DE54C}" dt="2020-05-26T08:36:21.795" v="804" actId="20577"/>
        <pc:sldMkLst>
          <pc:docMk/>
          <pc:sldMk cId="457821865" sldId="754"/>
        </pc:sldMkLst>
        <pc:spChg chg="mod">
          <ac:chgData name="Chris Unwin" userId="ecb1ebdc-b4ce-451a-a330-7da45b58990a" providerId="ADAL" clId="{28470D81-A57B-4784-9EFA-7895827DE54C}" dt="2020-05-26T08:36:21.795" v="804" actId="20577"/>
          <ac:spMkLst>
            <pc:docMk/>
            <pc:sldMk cId="457821865" sldId="754"/>
            <ac:spMk id="6" creationId="{9E32BBF7-5591-495B-B517-8AA1E3F1C48A}"/>
          </ac:spMkLst>
        </pc:spChg>
      </pc:sldChg>
      <pc:sldChg chg="modSp mod">
        <pc:chgData name="Chris Unwin" userId="ecb1ebdc-b4ce-451a-a330-7da45b58990a" providerId="ADAL" clId="{28470D81-A57B-4784-9EFA-7895827DE54C}" dt="2020-05-26T15:07:17.855" v="3739" actId="1076"/>
        <pc:sldMkLst>
          <pc:docMk/>
          <pc:sldMk cId="1076041617" sldId="755"/>
        </pc:sldMkLst>
        <pc:spChg chg="mod">
          <ac:chgData name="Chris Unwin" userId="ecb1ebdc-b4ce-451a-a330-7da45b58990a" providerId="ADAL" clId="{28470D81-A57B-4784-9EFA-7895827DE54C}" dt="2020-05-26T15:07:17.855" v="3739" actId="1076"/>
          <ac:spMkLst>
            <pc:docMk/>
            <pc:sldMk cId="1076041617" sldId="755"/>
            <ac:spMk id="6" creationId="{9E32BBF7-5591-495B-B517-8AA1E3F1C48A}"/>
          </ac:spMkLst>
        </pc:spChg>
      </pc:sldChg>
      <pc:sldChg chg="addSp delSp modSp mod">
        <pc:chgData name="Chris Unwin" userId="ecb1ebdc-b4ce-451a-a330-7da45b58990a" providerId="ADAL" clId="{28470D81-A57B-4784-9EFA-7895827DE54C}" dt="2020-06-05T13:48:21.553" v="3747" actId="164"/>
        <pc:sldMkLst>
          <pc:docMk/>
          <pc:sldMk cId="2800138455" sldId="756"/>
        </pc:sldMkLst>
        <pc:spChg chg="del">
          <ac:chgData name="Chris Unwin" userId="ecb1ebdc-b4ce-451a-a330-7da45b58990a" providerId="ADAL" clId="{28470D81-A57B-4784-9EFA-7895827DE54C}" dt="2020-05-26T08:43:54.355" v="842" actId="478"/>
          <ac:spMkLst>
            <pc:docMk/>
            <pc:sldMk cId="2800138455" sldId="756"/>
            <ac:spMk id="2" creationId="{833FAEBE-F13D-4898-9076-9268D060BB67}"/>
          </ac:spMkLst>
        </pc:spChg>
        <pc:spChg chg="mod">
          <ac:chgData name="Chris Unwin" userId="ecb1ebdc-b4ce-451a-a330-7da45b58990a" providerId="ADAL" clId="{28470D81-A57B-4784-9EFA-7895827DE54C}" dt="2020-05-26T08:43:45.194" v="841" actId="20577"/>
          <ac:spMkLst>
            <pc:docMk/>
            <pc:sldMk cId="2800138455" sldId="756"/>
            <ac:spMk id="3" creationId="{494E84AA-5EB7-49E2-957B-D4952AC640E1}"/>
          </ac:spMkLst>
        </pc:spChg>
        <pc:spChg chg="add mod">
          <ac:chgData name="Chris Unwin" userId="ecb1ebdc-b4ce-451a-a330-7da45b58990a" providerId="ADAL" clId="{28470D81-A57B-4784-9EFA-7895827DE54C}" dt="2020-06-05T13:48:21.553" v="3747" actId="164"/>
          <ac:spMkLst>
            <pc:docMk/>
            <pc:sldMk cId="2800138455" sldId="756"/>
            <ac:spMk id="6" creationId="{88FF3B21-37CB-4CB1-9DC3-6741AC569649}"/>
          </ac:spMkLst>
        </pc:spChg>
        <pc:spChg chg="add mod">
          <ac:chgData name="Chris Unwin" userId="ecb1ebdc-b4ce-451a-a330-7da45b58990a" providerId="ADAL" clId="{28470D81-A57B-4784-9EFA-7895827DE54C}" dt="2020-06-05T13:48:21.553" v="3747" actId="164"/>
          <ac:spMkLst>
            <pc:docMk/>
            <pc:sldMk cId="2800138455" sldId="756"/>
            <ac:spMk id="7" creationId="{63B627C9-54A7-4C90-9CC2-42789D0B5CFE}"/>
          </ac:spMkLst>
        </pc:spChg>
        <pc:spChg chg="add mod">
          <ac:chgData name="Chris Unwin" userId="ecb1ebdc-b4ce-451a-a330-7da45b58990a" providerId="ADAL" clId="{28470D81-A57B-4784-9EFA-7895827DE54C}" dt="2020-06-05T13:48:21.553" v="3747" actId="164"/>
          <ac:spMkLst>
            <pc:docMk/>
            <pc:sldMk cId="2800138455" sldId="756"/>
            <ac:spMk id="12" creationId="{7B4C59AB-B628-4D5B-BC89-E2959B5AC815}"/>
          </ac:spMkLst>
        </pc:spChg>
        <pc:spChg chg="add mod">
          <ac:chgData name="Chris Unwin" userId="ecb1ebdc-b4ce-451a-a330-7da45b58990a" providerId="ADAL" clId="{28470D81-A57B-4784-9EFA-7895827DE54C}" dt="2020-06-05T13:48:21.553" v="3747" actId="164"/>
          <ac:spMkLst>
            <pc:docMk/>
            <pc:sldMk cId="2800138455" sldId="756"/>
            <ac:spMk id="16" creationId="{E37FDAD4-9F1C-4CF4-B1BE-D3ADBD786E03}"/>
          </ac:spMkLst>
        </pc:spChg>
        <pc:spChg chg="add mod">
          <ac:chgData name="Chris Unwin" userId="ecb1ebdc-b4ce-451a-a330-7da45b58990a" providerId="ADAL" clId="{28470D81-A57B-4784-9EFA-7895827DE54C}" dt="2020-06-05T13:48:21.553" v="3747" actId="164"/>
          <ac:spMkLst>
            <pc:docMk/>
            <pc:sldMk cId="2800138455" sldId="756"/>
            <ac:spMk id="17" creationId="{379A888E-4855-409E-80C8-4DE413B1F2C1}"/>
          </ac:spMkLst>
        </pc:spChg>
        <pc:spChg chg="add mod">
          <ac:chgData name="Chris Unwin" userId="ecb1ebdc-b4ce-451a-a330-7da45b58990a" providerId="ADAL" clId="{28470D81-A57B-4784-9EFA-7895827DE54C}" dt="2020-06-05T13:48:21.553" v="3747" actId="164"/>
          <ac:spMkLst>
            <pc:docMk/>
            <pc:sldMk cId="2800138455" sldId="756"/>
            <ac:spMk id="18" creationId="{4F8C0EDA-8987-4B73-8FD3-C8E3C73EFCD0}"/>
          </ac:spMkLst>
        </pc:spChg>
        <pc:spChg chg="add mod">
          <ac:chgData name="Chris Unwin" userId="ecb1ebdc-b4ce-451a-a330-7da45b58990a" providerId="ADAL" clId="{28470D81-A57B-4784-9EFA-7895827DE54C}" dt="2020-06-05T13:48:21.553" v="3747" actId="164"/>
          <ac:spMkLst>
            <pc:docMk/>
            <pc:sldMk cId="2800138455" sldId="756"/>
            <ac:spMk id="19" creationId="{D94403C8-5918-4A9C-B5E1-439955159304}"/>
          </ac:spMkLst>
        </pc:spChg>
        <pc:spChg chg="add mod">
          <ac:chgData name="Chris Unwin" userId="ecb1ebdc-b4ce-451a-a330-7da45b58990a" providerId="ADAL" clId="{28470D81-A57B-4784-9EFA-7895827DE54C}" dt="2020-06-05T13:48:21.553" v="3747" actId="164"/>
          <ac:spMkLst>
            <pc:docMk/>
            <pc:sldMk cId="2800138455" sldId="756"/>
            <ac:spMk id="21" creationId="{7770BE0B-7856-44FE-B473-5C67B20A5BBE}"/>
          </ac:spMkLst>
        </pc:spChg>
        <pc:spChg chg="add mod">
          <ac:chgData name="Chris Unwin" userId="ecb1ebdc-b4ce-451a-a330-7da45b58990a" providerId="ADAL" clId="{28470D81-A57B-4784-9EFA-7895827DE54C}" dt="2020-06-05T13:48:21.553" v="3747" actId="164"/>
          <ac:spMkLst>
            <pc:docMk/>
            <pc:sldMk cId="2800138455" sldId="756"/>
            <ac:spMk id="23" creationId="{1EEBA428-27D8-4491-81FA-B20EBD8FF610}"/>
          </ac:spMkLst>
        </pc:spChg>
        <pc:spChg chg="add mod">
          <ac:chgData name="Chris Unwin" userId="ecb1ebdc-b4ce-451a-a330-7da45b58990a" providerId="ADAL" clId="{28470D81-A57B-4784-9EFA-7895827DE54C}" dt="2020-06-05T13:48:21.553" v="3747" actId="164"/>
          <ac:spMkLst>
            <pc:docMk/>
            <pc:sldMk cId="2800138455" sldId="756"/>
            <ac:spMk id="24" creationId="{9FC87606-0F37-4FF0-913F-C2EDD46A2982}"/>
          </ac:spMkLst>
        </pc:spChg>
        <pc:grpChg chg="add mod">
          <ac:chgData name="Chris Unwin" userId="ecb1ebdc-b4ce-451a-a330-7da45b58990a" providerId="ADAL" clId="{28470D81-A57B-4784-9EFA-7895827DE54C}" dt="2020-06-05T13:48:21.553" v="3747" actId="164"/>
          <ac:grpSpMkLst>
            <pc:docMk/>
            <pc:sldMk cId="2800138455" sldId="756"/>
            <ac:grpSpMk id="2" creationId="{8D5DA9F3-7F2D-4FC9-B5CE-6236AC671482}"/>
          </ac:grpSpMkLst>
        </pc:grpChg>
        <pc:picChg chg="add mod modCrop">
          <ac:chgData name="Chris Unwin" userId="ecb1ebdc-b4ce-451a-a330-7da45b58990a" providerId="ADAL" clId="{28470D81-A57B-4784-9EFA-7895827DE54C}" dt="2020-06-05T13:48:21.553" v="3747" actId="164"/>
          <ac:picMkLst>
            <pc:docMk/>
            <pc:sldMk cId="2800138455" sldId="756"/>
            <ac:picMk id="8" creationId="{737F2164-A0C5-459E-BD92-CB3181BB55B9}"/>
          </ac:picMkLst>
        </pc:picChg>
        <pc:picChg chg="add mod">
          <ac:chgData name="Chris Unwin" userId="ecb1ebdc-b4ce-451a-a330-7da45b58990a" providerId="ADAL" clId="{28470D81-A57B-4784-9EFA-7895827DE54C}" dt="2020-06-05T13:48:21.553" v="3747" actId="164"/>
          <ac:picMkLst>
            <pc:docMk/>
            <pc:sldMk cId="2800138455" sldId="756"/>
            <ac:picMk id="13" creationId="{515C4537-6E1C-4EF8-9DB7-92238190D7E5}"/>
          </ac:picMkLst>
        </pc:picChg>
        <pc:picChg chg="add mod">
          <ac:chgData name="Chris Unwin" userId="ecb1ebdc-b4ce-451a-a330-7da45b58990a" providerId="ADAL" clId="{28470D81-A57B-4784-9EFA-7895827DE54C}" dt="2020-06-05T13:48:21.553" v="3747" actId="164"/>
          <ac:picMkLst>
            <pc:docMk/>
            <pc:sldMk cId="2800138455" sldId="756"/>
            <ac:picMk id="20" creationId="{94F53F4F-B49B-4ABD-A25C-8FD3F3501FE5}"/>
          </ac:picMkLst>
        </pc:picChg>
        <pc:picChg chg="add mod">
          <ac:chgData name="Chris Unwin" userId="ecb1ebdc-b4ce-451a-a330-7da45b58990a" providerId="ADAL" clId="{28470D81-A57B-4784-9EFA-7895827DE54C}" dt="2020-06-05T13:48:21.553" v="3747" actId="164"/>
          <ac:picMkLst>
            <pc:docMk/>
            <pc:sldMk cId="2800138455" sldId="756"/>
            <ac:picMk id="22" creationId="{3F605FE5-E5B2-44CE-8A7B-C717F81993BC}"/>
          </ac:picMkLst>
        </pc:picChg>
        <pc:picChg chg="del">
          <ac:chgData name="Chris Unwin" userId="ecb1ebdc-b4ce-451a-a330-7da45b58990a" providerId="ADAL" clId="{28470D81-A57B-4784-9EFA-7895827DE54C}" dt="2020-05-26T08:43:54.904" v="843" actId="478"/>
          <ac:picMkLst>
            <pc:docMk/>
            <pc:sldMk cId="2800138455" sldId="756"/>
            <ac:picMk id="2050" creationId="{F0D1B692-60B7-4572-A95E-A978E2D98D55}"/>
          </ac:picMkLst>
        </pc:picChg>
        <pc:picChg chg="add del mod">
          <ac:chgData name="Chris Unwin" userId="ecb1ebdc-b4ce-451a-a330-7da45b58990a" providerId="ADAL" clId="{28470D81-A57B-4784-9EFA-7895827DE54C}" dt="2020-05-26T08:49:18.647" v="847" actId="478"/>
          <ac:picMkLst>
            <pc:docMk/>
            <pc:sldMk cId="2800138455" sldId="756"/>
            <ac:picMk id="4098" creationId="{DBEB7591-46D5-4CA5-8E63-CDA7924E7405}"/>
          </ac:picMkLst>
        </pc:picChg>
        <pc:picChg chg="add mod">
          <ac:chgData name="Chris Unwin" userId="ecb1ebdc-b4ce-451a-a330-7da45b58990a" providerId="ADAL" clId="{28470D81-A57B-4784-9EFA-7895827DE54C}" dt="2020-06-05T13:48:21.553" v="3747" actId="164"/>
          <ac:picMkLst>
            <pc:docMk/>
            <pc:sldMk cId="2800138455" sldId="756"/>
            <ac:picMk id="4100" creationId="{AE877A2A-1B25-4B81-8A49-242FE0A8777C}"/>
          </ac:picMkLst>
        </pc:picChg>
        <pc:picChg chg="add del mod">
          <ac:chgData name="Chris Unwin" userId="ecb1ebdc-b4ce-451a-a330-7da45b58990a" providerId="ADAL" clId="{28470D81-A57B-4784-9EFA-7895827DE54C}" dt="2020-05-26T09:00:38.439" v="901" actId="478"/>
          <ac:picMkLst>
            <pc:docMk/>
            <pc:sldMk cId="2800138455" sldId="756"/>
            <ac:picMk id="4102" creationId="{14A8FC26-07F7-4539-8A57-3E2A593C95C6}"/>
          </ac:picMkLst>
        </pc:picChg>
        <pc:picChg chg="add mod">
          <ac:chgData name="Chris Unwin" userId="ecb1ebdc-b4ce-451a-a330-7da45b58990a" providerId="ADAL" clId="{28470D81-A57B-4784-9EFA-7895827DE54C}" dt="2020-06-05T13:48:21.553" v="3747" actId="164"/>
          <ac:picMkLst>
            <pc:docMk/>
            <pc:sldMk cId="2800138455" sldId="756"/>
            <ac:picMk id="4104" creationId="{D2E30BF9-05EF-4A08-ABB6-90871BF40D6F}"/>
          </ac:picMkLst>
        </pc:picChg>
      </pc:sldChg>
      <pc:sldChg chg="new del">
        <pc:chgData name="Chris Unwin" userId="ecb1ebdc-b4ce-451a-a330-7da45b58990a" providerId="ADAL" clId="{28470D81-A57B-4784-9EFA-7895827DE54C}" dt="2020-05-26T09:09:55.209" v="1000" actId="680"/>
        <pc:sldMkLst>
          <pc:docMk/>
          <pc:sldMk cId="1095949886" sldId="757"/>
        </pc:sldMkLst>
      </pc:sldChg>
      <pc:sldChg chg="modSp mod">
        <pc:chgData name="Chris Unwin" userId="ecb1ebdc-b4ce-451a-a330-7da45b58990a" providerId="ADAL" clId="{28470D81-A57B-4784-9EFA-7895827DE54C}" dt="2020-05-26T09:10:34.158" v="1012" actId="1076"/>
        <pc:sldMkLst>
          <pc:docMk/>
          <pc:sldMk cId="3555562317" sldId="4447"/>
        </pc:sldMkLst>
        <pc:spChg chg="mod">
          <ac:chgData name="Chris Unwin" userId="ecb1ebdc-b4ce-451a-a330-7da45b58990a" providerId="ADAL" clId="{28470D81-A57B-4784-9EFA-7895827DE54C}" dt="2020-05-26T09:10:34.158" v="1012" actId="1076"/>
          <ac:spMkLst>
            <pc:docMk/>
            <pc:sldMk cId="3555562317" sldId="4447"/>
            <ac:spMk id="2" creationId="{474B5BFE-1F73-4A92-8B57-D6900392571A}"/>
          </ac:spMkLst>
        </pc:spChg>
      </pc:sldChg>
      <pc:sldChg chg="modSp mod">
        <pc:chgData name="Chris Unwin" userId="ecb1ebdc-b4ce-451a-a330-7da45b58990a" providerId="ADAL" clId="{28470D81-A57B-4784-9EFA-7895827DE54C}" dt="2020-05-26T14:32:36.820" v="2357" actId="20577"/>
        <pc:sldMkLst>
          <pc:docMk/>
          <pc:sldMk cId="1946342106" sldId="4448"/>
        </pc:sldMkLst>
        <pc:spChg chg="mod">
          <ac:chgData name="Chris Unwin" userId="ecb1ebdc-b4ce-451a-a330-7da45b58990a" providerId="ADAL" clId="{28470D81-A57B-4784-9EFA-7895827DE54C}" dt="2020-05-26T14:32:36.820" v="2357" actId="20577"/>
          <ac:spMkLst>
            <pc:docMk/>
            <pc:sldMk cId="1946342106" sldId="4448"/>
            <ac:spMk id="2" creationId="{833FAEBE-F13D-4898-9076-9268D060BB67}"/>
          </ac:spMkLst>
        </pc:spChg>
        <pc:spChg chg="mod">
          <ac:chgData name="Chris Unwin" userId="ecb1ebdc-b4ce-451a-a330-7da45b58990a" providerId="ADAL" clId="{28470D81-A57B-4784-9EFA-7895827DE54C}" dt="2020-05-26T09:10:55.681" v="1013"/>
          <ac:spMkLst>
            <pc:docMk/>
            <pc:sldMk cId="1946342106" sldId="4448"/>
            <ac:spMk id="3" creationId="{494E84AA-5EB7-49E2-957B-D4952AC640E1}"/>
          </ac:spMkLst>
        </pc:spChg>
        <pc:picChg chg="mod">
          <ac:chgData name="Chris Unwin" userId="ecb1ebdc-b4ce-451a-a330-7da45b58990a" providerId="ADAL" clId="{28470D81-A57B-4784-9EFA-7895827DE54C}" dt="2020-05-26T09:15:22.625" v="1040" actId="14100"/>
          <ac:picMkLst>
            <pc:docMk/>
            <pc:sldMk cId="1946342106" sldId="4448"/>
            <ac:picMk id="2050" creationId="{F0D1B692-60B7-4572-A95E-A978E2D98D55}"/>
          </ac:picMkLst>
        </pc:picChg>
      </pc:sldChg>
      <pc:sldChg chg="modSp mod">
        <pc:chgData name="Chris Unwin" userId="ecb1ebdc-b4ce-451a-a330-7da45b58990a" providerId="ADAL" clId="{28470D81-A57B-4784-9EFA-7895827DE54C}" dt="2020-05-26T14:31:52.834" v="2311" actId="404"/>
        <pc:sldMkLst>
          <pc:docMk/>
          <pc:sldMk cId="769679421" sldId="4449"/>
        </pc:sldMkLst>
        <pc:spChg chg="mod">
          <ac:chgData name="Chris Unwin" userId="ecb1ebdc-b4ce-451a-a330-7da45b58990a" providerId="ADAL" clId="{28470D81-A57B-4784-9EFA-7895827DE54C}" dt="2020-05-26T14:31:52.834" v="2311" actId="404"/>
          <ac:spMkLst>
            <pc:docMk/>
            <pc:sldMk cId="769679421" sldId="4449"/>
            <ac:spMk id="2" creationId="{833FAEBE-F13D-4898-9076-9268D060BB67}"/>
          </ac:spMkLst>
        </pc:spChg>
        <pc:picChg chg="mod">
          <ac:chgData name="Chris Unwin" userId="ecb1ebdc-b4ce-451a-a330-7da45b58990a" providerId="ADAL" clId="{28470D81-A57B-4784-9EFA-7895827DE54C}" dt="2020-05-26T09:25:17.622" v="1076" actId="14100"/>
          <ac:picMkLst>
            <pc:docMk/>
            <pc:sldMk cId="769679421" sldId="4449"/>
            <ac:picMk id="2050" creationId="{F0D1B692-60B7-4572-A95E-A978E2D98D55}"/>
          </ac:picMkLst>
        </pc:picChg>
      </pc:sldChg>
      <pc:sldChg chg="modSp del">
        <pc:chgData name="Chris Unwin" userId="ecb1ebdc-b4ce-451a-a330-7da45b58990a" providerId="ADAL" clId="{28470D81-A57B-4784-9EFA-7895827DE54C}" dt="2020-05-26T09:15:30.615" v="1041" actId="47"/>
        <pc:sldMkLst>
          <pc:docMk/>
          <pc:sldMk cId="1761664239" sldId="4449"/>
        </pc:sldMkLst>
        <pc:spChg chg="mod">
          <ac:chgData name="Chris Unwin" userId="ecb1ebdc-b4ce-451a-a330-7da45b58990a" providerId="ADAL" clId="{28470D81-A57B-4784-9EFA-7895827DE54C}" dt="2020-05-26T09:10:59.595" v="1014"/>
          <ac:spMkLst>
            <pc:docMk/>
            <pc:sldMk cId="1761664239" sldId="4449"/>
            <ac:spMk id="3" creationId="{494E84AA-5EB7-49E2-957B-D4952AC640E1}"/>
          </ac:spMkLst>
        </pc:spChg>
      </pc:sldChg>
      <pc:sldChg chg="addSp modSp add mod">
        <pc:chgData name="Chris Unwin" userId="ecb1ebdc-b4ce-451a-a330-7da45b58990a" providerId="ADAL" clId="{28470D81-A57B-4784-9EFA-7895827DE54C}" dt="2020-06-07T14:43:07.484" v="3748" actId="164"/>
        <pc:sldMkLst>
          <pc:docMk/>
          <pc:sldMk cId="1042706085" sldId="4450"/>
        </pc:sldMkLst>
        <pc:spChg chg="mod">
          <ac:chgData name="Chris Unwin" userId="ecb1ebdc-b4ce-451a-a330-7da45b58990a" providerId="ADAL" clId="{28470D81-A57B-4784-9EFA-7895827DE54C}" dt="2020-05-26T09:23:20.073" v="1062" actId="20577"/>
          <ac:spMkLst>
            <pc:docMk/>
            <pc:sldMk cId="1042706085" sldId="4450"/>
            <ac:spMk id="3" creationId="{494E84AA-5EB7-49E2-957B-D4952AC640E1}"/>
          </ac:spMkLst>
        </pc:spChg>
        <pc:spChg chg="mod">
          <ac:chgData name="Chris Unwin" userId="ecb1ebdc-b4ce-451a-a330-7da45b58990a" providerId="ADAL" clId="{28470D81-A57B-4784-9EFA-7895827DE54C}" dt="2020-06-07T14:43:07.484" v="3748" actId="164"/>
          <ac:spMkLst>
            <pc:docMk/>
            <pc:sldMk cId="1042706085" sldId="4450"/>
            <ac:spMk id="6" creationId="{88FF3B21-37CB-4CB1-9DC3-6741AC569649}"/>
          </ac:spMkLst>
        </pc:spChg>
        <pc:spChg chg="mod">
          <ac:chgData name="Chris Unwin" userId="ecb1ebdc-b4ce-451a-a330-7da45b58990a" providerId="ADAL" clId="{28470D81-A57B-4784-9EFA-7895827DE54C}" dt="2020-06-07T14:43:07.484" v="3748" actId="164"/>
          <ac:spMkLst>
            <pc:docMk/>
            <pc:sldMk cId="1042706085" sldId="4450"/>
            <ac:spMk id="7" creationId="{63B627C9-54A7-4C90-9CC2-42789D0B5CFE}"/>
          </ac:spMkLst>
        </pc:spChg>
        <pc:spChg chg="mod">
          <ac:chgData name="Chris Unwin" userId="ecb1ebdc-b4ce-451a-a330-7da45b58990a" providerId="ADAL" clId="{28470D81-A57B-4784-9EFA-7895827DE54C}" dt="2020-06-07T14:43:07.484" v="3748" actId="164"/>
          <ac:spMkLst>
            <pc:docMk/>
            <pc:sldMk cId="1042706085" sldId="4450"/>
            <ac:spMk id="12" creationId="{7B4C59AB-B628-4D5B-BC89-E2959B5AC815}"/>
          </ac:spMkLst>
        </pc:spChg>
        <pc:spChg chg="mod">
          <ac:chgData name="Chris Unwin" userId="ecb1ebdc-b4ce-451a-a330-7da45b58990a" providerId="ADAL" clId="{28470D81-A57B-4784-9EFA-7895827DE54C}" dt="2020-06-07T14:43:07.484" v="3748" actId="164"/>
          <ac:spMkLst>
            <pc:docMk/>
            <pc:sldMk cId="1042706085" sldId="4450"/>
            <ac:spMk id="16" creationId="{E37FDAD4-9F1C-4CF4-B1BE-D3ADBD786E03}"/>
          </ac:spMkLst>
        </pc:spChg>
        <pc:spChg chg="mod">
          <ac:chgData name="Chris Unwin" userId="ecb1ebdc-b4ce-451a-a330-7da45b58990a" providerId="ADAL" clId="{28470D81-A57B-4784-9EFA-7895827DE54C}" dt="2020-06-07T14:43:07.484" v="3748" actId="164"/>
          <ac:spMkLst>
            <pc:docMk/>
            <pc:sldMk cId="1042706085" sldId="4450"/>
            <ac:spMk id="17" creationId="{379A888E-4855-409E-80C8-4DE413B1F2C1}"/>
          </ac:spMkLst>
        </pc:spChg>
        <pc:spChg chg="mod">
          <ac:chgData name="Chris Unwin" userId="ecb1ebdc-b4ce-451a-a330-7da45b58990a" providerId="ADAL" clId="{28470D81-A57B-4784-9EFA-7895827DE54C}" dt="2020-06-07T14:43:07.484" v="3748" actId="164"/>
          <ac:spMkLst>
            <pc:docMk/>
            <pc:sldMk cId="1042706085" sldId="4450"/>
            <ac:spMk id="18" creationId="{4F8C0EDA-8987-4B73-8FD3-C8E3C73EFCD0}"/>
          </ac:spMkLst>
        </pc:spChg>
        <pc:spChg chg="mod">
          <ac:chgData name="Chris Unwin" userId="ecb1ebdc-b4ce-451a-a330-7da45b58990a" providerId="ADAL" clId="{28470D81-A57B-4784-9EFA-7895827DE54C}" dt="2020-06-07T14:43:07.484" v="3748" actId="164"/>
          <ac:spMkLst>
            <pc:docMk/>
            <pc:sldMk cId="1042706085" sldId="4450"/>
            <ac:spMk id="19" creationId="{D94403C8-5918-4A9C-B5E1-439955159304}"/>
          </ac:spMkLst>
        </pc:spChg>
        <pc:spChg chg="mod">
          <ac:chgData name="Chris Unwin" userId="ecb1ebdc-b4ce-451a-a330-7da45b58990a" providerId="ADAL" clId="{28470D81-A57B-4784-9EFA-7895827DE54C}" dt="2020-06-07T14:43:07.484" v="3748" actId="164"/>
          <ac:spMkLst>
            <pc:docMk/>
            <pc:sldMk cId="1042706085" sldId="4450"/>
            <ac:spMk id="21" creationId="{7770BE0B-7856-44FE-B473-5C67B20A5BBE}"/>
          </ac:spMkLst>
        </pc:spChg>
        <pc:spChg chg="mod">
          <ac:chgData name="Chris Unwin" userId="ecb1ebdc-b4ce-451a-a330-7da45b58990a" providerId="ADAL" clId="{28470D81-A57B-4784-9EFA-7895827DE54C}" dt="2020-06-07T14:43:07.484" v="3748" actId="164"/>
          <ac:spMkLst>
            <pc:docMk/>
            <pc:sldMk cId="1042706085" sldId="4450"/>
            <ac:spMk id="23" creationId="{1EEBA428-27D8-4491-81FA-B20EBD8FF610}"/>
          </ac:spMkLst>
        </pc:spChg>
        <pc:spChg chg="mod">
          <ac:chgData name="Chris Unwin" userId="ecb1ebdc-b4ce-451a-a330-7da45b58990a" providerId="ADAL" clId="{28470D81-A57B-4784-9EFA-7895827DE54C}" dt="2020-06-07T14:43:07.484" v="3748" actId="164"/>
          <ac:spMkLst>
            <pc:docMk/>
            <pc:sldMk cId="1042706085" sldId="4450"/>
            <ac:spMk id="24" creationId="{9FC87606-0F37-4FF0-913F-C2EDD46A2982}"/>
          </ac:spMkLst>
        </pc:spChg>
        <pc:grpChg chg="add mod">
          <ac:chgData name="Chris Unwin" userId="ecb1ebdc-b4ce-451a-a330-7da45b58990a" providerId="ADAL" clId="{28470D81-A57B-4784-9EFA-7895827DE54C}" dt="2020-06-07T14:43:07.484" v="3748" actId="164"/>
          <ac:grpSpMkLst>
            <pc:docMk/>
            <pc:sldMk cId="1042706085" sldId="4450"/>
            <ac:grpSpMk id="2" creationId="{081F5CA7-DB33-4476-99E5-EB82A06DE7A8}"/>
          </ac:grpSpMkLst>
        </pc:grpChg>
        <pc:picChg chg="mod">
          <ac:chgData name="Chris Unwin" userId="ecb1ebdc-b4ce-451a-a330-7da45b58990a" providerId="ADAL" clId="{28470D81-A57B-4784-9EFA-7895827DE54C}" dt="2020-06-07T14:43:07.484" v="3748" actId="164"/>
          <ac:picMkLst>
            <pc:docMk/>
            <pc:sldMk cId="1042706085" sldId="4450"/>
            <ac:picMk id="8" creationId="{737F2164-A0C5-459E-BD92-CB3181BB55B9}"/>
          </ac:picMkLst>
        </pc:picChg>
        <pc:picChg chg="mod">
          <ac:chgData name="Chris Unwin" userId="ecb1ebdc-b4ce-451a-a330-7da45b58990a" providerId="ADAL" clId="{28470D81-A57B-4784-9EFA-7895827DE54C}" dt="2020-06-07T14:43:07.484" v="3748" actId="164"/>
          <ac:picMkLst>
            <pc:docMk/>
            <pc:sldMk cId="1042706085" sldId="4450"/>
            <ac:picMk id="13" creationId="{515C4537-6E1C-4EF8-9DB7-92238190D7E5}"/>
          </ac:picMkLst>
        </pc:picChg>
        <pc:picChg chg="mod">
          <ac:chgData name="Chris Unwin" userId="ecb1ebdc-b4ce-451a-a330-7da45b58990a" providerId="ADAL" clId="{28470D81-A57B-4784-9EFA-7895827DE54C}" dt="2020-06-07T14:43:07.484" v="3748" actId="164"/>
          <ac:picMkLst>
            <pc:docMk/>
            <pc:sldMk cId="1042706085" sldId="4450"/>
            <ac:picMk id="20" creationId="{94F53F4F-B49B-4ABD-A25C-8FD3F3501FE5}"/>
          </ac:picMkLst>
        </pc:picChg>
        <pc:picChg chg="mod">
          <ac:chgData name="Chris Unwin" userId="ecb1ebdc-b4ce-451a-a330-7da45b58990a" providerId="ADAL" clId="{28470D81-A57B-4784-9EFA-7895827DE54C}" dt="2020-06-07T14:43:07.484" v="3748" actId="164"/>
          <ac:picMkLst>
            <pc:docMk/>
            <pc:sldMk cId="1042706085" sldId="4450"/>
            <ac:picMk id="22" creationId="{3F605FE5-E5B2-44CE-8A7B-C717F81993BC}"/>
          </ac:picMkLst>
        </pc:picChg>
        <pc:picChg chg="mod">
          <ac:chgData name="Chris Unwin" userId="ecb1ebdc-b4ce-451a-a330-7da45b58990a" providerId="ADAL" clId="{28470D81-A57B-4784-9EFA-7895827DE54C}" dt="2020-06-07T14:43:07.484" v="3748" actId="164"/>
          <ac:picMkLst>
            <pc:docMk/>
            <pc:sldMk cId="1042706085" sldId="4450"/>
            <ac:picMk id="4100" creationId="{AE877A2A-1B25-4B81-8A49-242FE0A8777C}"/>
          </ac:picMkLst>
        </pc:picChg>
        <pc:picChg chg="mod">
          <ac:chgData name="Chris Unwin" userId="ecb1ebdc-b4ce-451a-a330-7da45b58990a" providerId="ADAL" clId="{28470D81-A57B-4784-9EFA-7895827DE54C}" dt="2020-06-07T14:43:07.484" v="3748" actId="164"/>
          <ac:picMkLst>
            <pc:docMk/>
            <pc:sldMk cId="1042706085" sldId="4450"/>
            <ac:picMk id="4104" creationId="{D2E30BF9-05EF-4A08-ABB6-90871BF40D6F}"/>
          </ac:picMkLst>
        </pc:picChg>
        <pc:picChg chg="add mod">
          <ac:chgData name="Chris Unwin" userId="ecb1ebdc-b4ce-451a-a330-7da45b58990a" providerId="ADAL" clId="{28470D81-A57B-4784-9EFA-7895827DE54C}" dt="2020-06-07T14:43:07.484" v="3748" actId="164"/>
          <ac:picMkLst>
            <pc:docMk/>
            <pc:sldMk cId="1042706085" sldId="4450"/>
            <ac:picMk id="7170" creationId="{508BC25A-575F-44EF-A808-2ED50D17D9BE}"/>
          </ac:picMkLst>
        </pc:picChg>
        <pc:picChg chg="add mod">
          <ac:chgData name="Chris Unwin" userId="ecb1ebdc-b4ce-451a-a330-7da45b58990a" providerId="ADAL" clId="{28470D81-A57B-4784-9EFA-7895827DE54C}" dt="2020-06-07T14:43:07.484" v="3748" actId="164"/>
          <ac:picMkLst>
            <pc:docMk/>
            <pc:sldMk cId="1042706085" sldId="4450"/>
            <ac:picMk id="7172" creationId="{C72CF142-58D4-4962-8CB3-D2DB4FB7F9CE}"/>
          </ac:picMkLst>
        </pc:picChg>
      </pc:sldChg>
      <pc:sldChg chg="modSp add mod">
        <pc:chgData name="Chris Unwin" userId="ecb1ebdc-b4ce-451a-a330-7da45b58990a" providerId="ADAL" clId="{28470D81-A57B-4784-9EFA-7895827DE54C}" dt="2020-05-26T09:23:39.349" v="1066" actId="1076"/>
        <pc:sldMkLst>
          <pc:docMk/>
          <pc:sldMk cId="4175885964" sldId="4451"/>
        </pc:sldMkLst>
        <pc:spChg chg="mod">
          <ac:chgData name="Chris Unwin" userId="ecb1ebdc-b4ce-451a-a330-7da45b58990a" providerId="ADAL" clId="{28470D81-A57B-4784-9EFA-7895827DE54C}" dt="2020-05-26T09:23:39.349" v="1066" actId="1076"/>
          <ac:spMkLst>
            <pc:docMk/>
            <pc:sldMk cId="4175885964" sldId="4451"/>
            <ac:spMk id="2" creationId="{474B5BFE-1F73-4A92-8B57-D6900392571A}"/>
          </ac:spMkLst>
        </pc:spChg>
      </pc:sldChg>
      <pc:sldChg chg="addSp delSp modSp add mod">
        <pc:chgData name="Chris Unwin" userId="ecb1ebdc-b4ce-451a-a330-7da45b58990a" providerId="ADAL" clId="{28470D81-A57B-4784-9EFA-7895827DE54C}" dt="2020-05-26T14:26:09.411" v="2010" actId="108"/>
        <pc:sldMkLst>
          <pc:docMk/>
          <pc:sldMk cId="2310506427" sldId="4452"/>
        </pc:sldMkLst>
        <pc:spChg chg="del">
          <ac:chgData name="Chris Unwin" userId="ecb1ebdc-b4ce-451a-a330-7da45b58990a" providerId="ADAL" clId="{28470D81-A57B-4784-9EFA-7895827DE54C}" dt="2020-05-26T14:23:00.103" v="1908" actId="478"/>
          <ac:spMkLst>
            <pc:docMk/>
            <pc:sldMk cId="2310506427" sldId="4452"/>
            <ac:spMk id="2" creationId="{833FAEBE-F13D-4898-9076-9268D060BB67}"/>
          </ac:spMkLst>
        </pc:spChg>
        <pc:spChg chg="mod">
          <ac:chgData name="Chris Unwin" userId="ecb1ebdc-b4ce-451a-a330-7da45b58990a" providerId="ADAL" clId="{28470D81-A57B-4784-9EFA-7895827DE54C}" dt="2020-05-26T09:23:45.511" v="1067"/>
          <ac:spMkLst>
            <pc:docMk/>
            <pc:sldMk cId="2310506427" sldId="4452"/>
            <ac:spMk id="3" creationId="{494E84AA-5EB7-49E2-957B-D4952AC640E1}"/>
          </ac:spMkLst>
        </pc:spChg>
        <pc:spChg chg="add mod">
          <ac:chgData name="Chris Unwin" userId="ecb1ebdc-b4ce-451a-a330-7da45b58990a" providerId="ADAL" clId="{28470D81-A57B-4784-9EFA-7895827DE54C}" dt="2020-05-26T14:26:09.411" v="2010" actId="108"/>
          <ac:spMkLst>
            <pc:docMk/>
            <pc:sldMk cId="2310506427" sldId="4452"/>
            <ac:spMk id="7" creationId="{04CD133C-B616-431C-A42B-A3331572923C}"/>
          </ac:spMkLst>
        </pc:spChg>
        <pc:picChg chg="mod">
          <ac:chgData name="Chris Unwin" userId="ecb1ebdc-b4ce-451a-a330-7da45b58990a" providerId="ADAL" clId="{28470D81-A57B-4784-9EFA-7895827DE54C}" dt="2020-05-26T09:24:11.314" v="1070" actId="14100"/>
          <ac:picMkLst>
            <pc:docMk/>
            <pc:sldMk cId="2310506427" sldId="4452"/>
            <ac:picMk id="2050" creationId="{F0D1B692-60B7-4572-A95E-A978E2D98D55}"/>
          </ac:picMkLst>
        </pc:picChg>
      </pc:sldChg>
      <pc:sldChg chg="addSp delSp modSp add mod">
        <pc:chgData name="Chris Unwin" userId="ecb1ebdc-b4ce-451a-a330-7da45b58990a" providerId="ADAL" clId="{28470D81-A57B-4784-9EFA-7895827DE54C}" dt="2020-05-26T14:31:31.969" v="2298" actId="403"/>
        <pc:sldMkLst>
          <pc:docMk/>
          <pc:sldMk cId="2681120511" sldId="4453"/>
        </pc:sldMkLst>
        <pc:spChg chg="del">
          <ac:chgData name="Chris Unwin" userId="ecb1ebdc-b4ce-451a-a330-7da45b58990a" providerId="ADAL" clId="{28470D81-A57B-4784-9EFA-7895827DE54C}" dt="2020-05-26T14:23:11.871" v="1914" actId="478"/>
          <ac:spMkLst>
            <pc:docMk/>
            <pc:sldMk cId="2681120511" sldId="4453"/>
            <ac:spMk id="2" creationId="{833FAEBE-F13D-4898-9076-9268D060BB67}"/>
          </ac:spMkLst>
        </pc:spChg>
        <pc:spChg chg="mod">
          <ac:chgData name="Chris Unwin" userId="ecb1ebdc-b4ce-451a-a330-7da45b58990a" providerId="ADAL" clId="{28470D81-A57B-4784-9EFA-7895827DE54C}" dt="2020-05-26T09:23:49.244" v="1068"/>
          <ac:spMkLst>
            <pc:docMk/>
            <pc:sldMk cId="2681120511" sldId="4453"/>
            <ac:spMk id="3" creationId="{494E84AA-5EB7-49E2-957B-D4952AC640E1}"/>
          </ac:spMkLst>
        </pc:spChg>
        <pc:spChg chg="add mod">
          <ac:chgData name="Chris Unwin" userId="ecb1ebdc-b4ce-451a-a330-7da45b58990a" providerId="ADAL" clId="{28470D81-A57B-4784-9EFA-7895827DE54C}" dt="2020-05-26T14:31:31.969" v="2298" actId="403"/>
          <ac:spMkLst>
            <pc:docMk/>
            <pc:sldMk cId="2681120511" sldId="4453"/>
            <ac:spMk id="7" creationId="{DFB3BB93-4132-4A88-8F30-AC33DA8ACB76}"/>
          </ac:spMkLst>
        </pc:spChg>
        <pc:picChg chg="mod">
          <ac:chgData name="Chris Unwin" userId="ecb1ebdc-b4ce-451a-a330-7da45b58990a" providerId="ADAL" clId="{28470D81-A57B-4784-9EFA-7895827DE54C}" dt="2020-05-26T10:24:02.225" v="1299" actId="14100"/>
          <ac:picMkLst>
            <pc:docMk/>
            <pc:sldMk cId="2681120511" sldId="4453"/>
            <ac:picMk id="2050" creationId="{F0D1B692-60B7-4572-A95E-A978E2D98D55}"/>
          </ac:picMkLst>
        </pc:picChg>
      </pc:sldChg>
      <pc:sldChg chg="addSp delSp modSp mod">
        <pc:chgData name="Chris Unwin" userId="ecb1ebdc-b4ce-451a-a330-7da45b58990a" providerId="ADAL" clId="{28470D81-A57B-4784-9EFA-7895827DE54C}" dt="2020-06-07T15:11:56.887" v="3749" actId="164"/>
        <pc:sldMkLst>
          <pc:docMk/>
          <pc:sldMk cId="3330666815" sldId="4454"/>
        </pc:sldMkLst>
        <pc:spChg chg="add mod">
          <ac:chgData name="Chris Unwin" userId="ecb1ebdc-b4ce-451a-a330-7da45b58990a" providerId="ADAL" clId="{28470D81-A57B-4784-9EFA-7895827DE54C}" dt="2020-06-07T15:11:56.887" v="3749" actId="164"/>
          <ac:spMkLst>
            <pc:docMk/>
            <pc:sldMk cId="3330666815" sldId="4454"/>
            <ac:spMk id="2" creationId="{69D1E10A-6E2B-43DA-B9CE-DA7956B93DEA}"/>
          </ac:spMkLst>
        </pc:spChg>
        <pc:spChg chg="mod">
          <ac:chgData name="Chris Unwin" userId="ecb1ebdc-b4ce-451a-a330-7da45b58990a" providerId="ADAL" clId="{28470D81-A57B-4784-9EFA-7895827DE54C}" dt="2020-05-26T14:07:00.284" v="1439" actId="1076"/>
          <ac:spMkLst>
            <pc:docMk/>
            <pc:sldMk cId="3330666815" sldId="4454"/>
            <ac:spMk id="3" creationId="{494E84AA-5EB7-49E2-957B-D4952AC640E1}"/>
          </ac:spMkLst>
        </pc:spChg>
        <pc:spChg chg="add del mod">
          <ac:chgData name="Chris Unwin" userId="ecb1ebdc-b4ce-451a-a330-7da45b58990a" providerId="ADAL" clId="{28470D81-A57B-4784-9EFA-7895827DE54C}" dt="2020-05-26T15:07:31.972" v="3742" actId="478"/>
          <ac:spMkLst>
            <pc:docMk/>
            <pc:sldMk cId="3330666815" sldId="4454"/>
            <ac:spMk id="6" creationId="{366E6ECA-6C9C-4291-AD4B-0338833D5432}"/>
          </ac:spMkLst>
        </pc:spChg>
        <pc:spChg chg="del">
          <ac:chgData name="Chris Unwin" userId="ecb1ebdc-b4ce-451a-a330-7da45b58990a" providerId="ADAL" clId="{28470D81-A57B-4784-9EFA-7895827DE54C}" dt="2020-05-26T13:55:57.139" v="1300" actId="478"/>
          <ac:spMkLst>
            <pc:docMk/>
            <pc:sldMk cId="3330666815" sldId="4454"/>
            <ac:spMk id="6" creationId="{88FF3B21-37CB-4CB1-9DC3-6741AC569649}"/>
          </ac:spMkLst>
        </pc:spChg>
        <pc:spChg chg="del">
          <ac:chgData name="Chris Unwin" userId="ecb1ebdc-b4ce-451a-a330-7da45b58990a" providerId="ADAL" clId="{28470D81-A57B-4784-9EFA-7895827DE54C}" dt="2020-05-26T13:55:57.139" v="1300" actId="478"/>
          <ac:spMkLst>
            <pc:docMk/>
            <pc:sldMk cId="3330666815" sldId="4454"/>
            <ac:spMk id="7" creationId="{63B627C9-54A7-4C90-9CC2-42789D0B5CFE}"/>
          </ac:spMkLst>
        </pc:spChg>
        <pc:spChg chg="add mod">
          <ac:chgData name="Chris Unwin" userId="ecb1ebdc-b4ce-451a-a330-7da45b58990a" providerId="ADAL" clId="{28470D81-A57B-4784-9EFA-7895827DE54C}" dt="2020-06-07T15:11:56.887" v="3749" actId="164"/>
          <ac:spMkLst>
            <pc:docMk/>
            <pc:sldMk cId="3330666815" sldId="4454"/>
            <ac:spMk id="9" creationId="{F8C5A4CE-8B48-4084-A9C0-E3D1416C2996}"/>
          </ac:spMkLst>
        </pc:spChg>
        <pc:spChg chg="del">
          <ac:chgData name="Chris Unwin" userId="ecb1ebdc-b4ce-451a-a330-7da45b58990a" providerId="ADAL" clId="{28470D81-A57B-4784-9EFA-7895827DE54C}" dt="2020-05-26T13:55:57.139" v="1300" actId="478"/>
          <ac:spMkLst>
            <pc:docMk/>
            <pc:sldMk cId="3330666815" sldId="4454"/>
            <ac:spMk id="12" creationId="{7B4C59AB-B628-4D5B-BC89-E2959B5AC815}"/>
          </ac:spMkLst>
        </pc:spChg>
        <pc:spChg chg="del">
          <ac:chgData name="Chris Unwin" userId="ecb1ebdc-b4ce-451a-a330-7da45b58990a" providerId="ADAL" clId="{28470D81-A57B-4784-9EFA-7895827DE54C}" dt="2020-05-26T13:55:57.139" v="1300" actId="478"/>
          <ac:spMkLst>
            <pc:docMk/>
            <pc:sldMk cId="3330666815" sldId="4454"/>
            <ac:spMk id="16" creationId="{E37FDAD4-9F1C-4CF4-B1BE-D3ADBD786E03}"/>
          </ac:spMkLst>
        </pc:spChg>
        <pc:spChg chg="del">
          <ac:chgData name="Chris Unwin" userId="ecb1ebdc-b4ce-451a-a330-7da45b58990a" providerId="ADAL" clId="{28470D81-A57B-4784-9EFA-7895827DE54C}" dt="2020-05-26T13:56:00.523" v="1301" actId="478"/>
          <ac:spMkLst>
            <pc:docMk/>
            <pc:sldMk cId="3330666815" sldId="4454"/>
            <ac:spMk id="17" creationId="{379A888E-4855-409E-80C8-4DE413B1F2C1}"/>
          </ac:spMkLst>
        </pc:spChg>
        <pc:spChg chg="del">
          <ac:chgData name="Chris Unwin" userId="ecb1ebdc-b4ce-451a-a330-7da45b58990a" providerId="ADAL" clId="{28470D81-A57B-4784-9EFA-7895827DE54C}" dt="2020-05-26T13:55:57.139" v="1300" actId="478"/>
          <ac:spMkLst>
            <pc:docMk/>
            <pc:sldMk cId="3330666815" sldId="4454"/>
            <ac:spMk id="18" creationId="{4F8C0EDA-8987-4B73-8FD3-C8E3C73EFCD0}"/>
          </ac:spMkLst>
        </pc:spChg>
        <pc:spChg chg="del">
          <ac:chgData name="Chris Unwin" userId="ecb1ebdc-b4ce-451a-a330-7da45b58990a" providerId="ADAL" clId="{28470D81-A57B-4784-9EFA-7895827DE54C}" dt="2020-05-26T13:55:57.139" v="1300" actId="478"/>
          <ac:spMkLst>
            <pc:docMk/>
            <pc:sldMk cId="3330666815" sldId="4454"/>
            <ac:spMk id="19" creationId="{D94403C8-5918-4A9C-B5E1-439955159304}"/>
          </ac:spMkLst>
        </pc:spChg>
        <pc:spChg chg="del">
          <ac:chgData name="Chris Unwin" userId="ecb1ebdc-b4ce-451a-a330-7da45b58990a" providerId="ADAL" clId="{28470D81-A57B-4784-9EFA-7895827DE54C}" dt="2020-05-26T13:55:57.139" v="1300" actId="478"/>
          <ac:spMkLst>
            <pc:docMk/>
            <pc:sldMk cId="3330666815" sldId="4454"/>
            <ac:spMk id="21" creationId="{7770BE0B-7856-44FE-B473-5C67B20A5BBE}"/>
          </ac:spMkLst>
        </pc:spChg>
        <pc:spChg chg="del">
          <ac:chgData name="Chris Unwin" userId="ecb1ebdc-b4ce-451a-a330-7da45b58990a" providerId="ADAL" clId="{28470D81-A57B-4784-9EFA-7895827DE54C}" dt="2020-05-26T13:55:57.139" v="1300" actId="478"/>
          <ac:spMkLst>
            <pc:docMk/>
            <pc:sldMk cId="3330666815" sldId="4454"/>
            <ac:spMk id="23" creationId="{1EEBA428-27D8-4491-81FA-B20EBD8FF610}"/>
          </ac:spMkLst>
        </pc:spChg>
        <pc:spChg chg="del">
          <ac:chgData name="Chris Unwin" userId="ecb1ebdc-b4ce-451a-a330-7da45b58990a" providerId="ADAL" clId="{28470D81-A57B-4784-9EFA-7895827DE54C}" dt="2020-05-26T13:55:57.139" v="1300" actId="478"/>
          <ac:spMkLst>
            <pc:docMk/>
            <pc:sldMk cId="3330666815" sldId="4454"/>
            <ac:spMk id="24" creationId="{9FC87606-0F37-4FF0-913F-C2EDD46A2982}"/>
          </ac:spMkLst>
        </pc:spChg>
        <pc:spChg chg="add mod">
          <ac:chgData name="Chris Unwin" userId="ecb1ebdc-b4ce-451a-a330-7da45b58990a" providerId="ADAL" clId="{28470D81-A57B-4784-9EFA-7895827DE54C}" dt="2020-06-07T15:11:56.887" v="3749" actId="164"/>
          <ac:spMkLst>
            <pc:docMk/>
            <pc:sldMk cId="3330666815" sldId="4454"/>
            <ac:spMk id="26" creationId="{9A5B7473-2E0B-4B98-AAB0-81DD2861AF30}"/>
          </ac:spMkLst>
        </pc:spChg>
        <pc:spChg chg="add mod">
          <ac:chgData name="Chris Unwin" userId="ecb1ebdc-b4ce-451a-a330-7da45b58990a" providerId="ADAL" clId="{28470D81-A57B-4784-9EFA-7895827DE54C}" dt="2020-06-07T15:11:56.887" v="3749" actId="164"/>
          <ac:spMkLst>
            <pc:docMk/>
            <pc:sldMk cId="3330666815" sldId="4454"/>
            <ac:spMk id="27" creationId="{7A351C37-2E03-484C-838C-0FF3EC25F196}"/>
          </ac:spMkLst>
        </pc:spChg>
        <pc:spChg chg="add mod">
          <ac:chgData name="Chris Unwin" userId="ecb1ebdc-b4ce-451a-a330-7da45b58990a" providerId="ADAL" clId="{28470D81-A57B-4784-9EFA-7895827DE54C}" dt="2020-06-07T15:11:56.887" v="3749" actId="164"/>
          <ac:spMkLst>
            <pc:docMk/>
            <pc:sldMk cId="3330666815" sldId="4454"/>
            <ac:spMk id="29" creationId="{DD9732C6-EFBE-4DE3-8508-5B48AD6D8556}"/>
          </ac:spMkLst>
        </pc:spChg>
        <pc:spChg chg="add mod">
          <ac:chgData name="Chris Unwin" userId="ecb1ebdc-b4ce-451a-a330-7da45b58990a" providerId="ADAL" clId="{28470D81-A57B-4784-9EFA-7895827DE54C}" dt="2020-06-07T15:11:56.887" v="3749" actId="164"/>
          <ac:spMkLst>
            <pc:docMk/>
            <pc:sldMk cId="3330666815" sldId="4454"/>
            <ac:spMk id="31" creationId="{8647C077-9023-4EA1-B69B-061E37136898}"/>
          </ac:spMkLst>
        </pc:spChg>
        <pc:spChg chg="add mod">
          <ac:chgData name="Chris Unwin" userId="ecb1ebdc-b4ce-451a-a330-7da45b58990a" providerId="ADAL" clId="{28470D81-A57B-4784-9EFA-7895827DE54C}" dt="2020-06-07T15:11:56.887" v="3749" actId="164"/>
          <ac:spMkLst>
            <pc:docMk/>
            <pc:sldMk cId="3330666815" sldId="4454"/>
            <ac:spMk id="32" creationId="{0A9D99F4-71B0-40BC-A733-616937A300A0}"/>
          </ac:spMkLst>
        </pc:spChg>
        <pc:spChg chg="add mod">
          <ac:chgData name="Chris Unwin" userId="ecb1ebdc-b4ce-451a-a330-7da45b58990a" providerId="ADAL" clId="{28470D81-A57B-4784-9EFA-7895827DE54C}" dt="2020-06-07T15:11:56.887" v="3749" actId="164"/>
          <ac:spMkLst>
            <pc:docMk/>
            <pc:sldMk cId="3330666815" sldId="4454"/>
            <ac:spMk id="34" creationId="{CC542899-5D58-4A60-B87F-864F073FF28F}"/>
          </ac:spMkLst>
        </pc:spChg>
        <pc:spChg chg="add mod">
          <ac:chgData name="Chris Unwin" userId="ecb1ebdc-b4ce-451a-a330-7da45b58990a" providerId="ADAL" clId="{28470D81-A57B-4784-9EFA-7895827DE54C}" dt="2020-06-07T15:11:56.887" v="3749" actId="164"/>
          <ac:spMkLst>
            <pc:docMk/>
            <pc:sldMk cId="3330666815" sldId="4454"/>
            <ac:spMk id="36" creationId="{F2D1F5C6-D397-4432-993D-39B1189DFC40}"/>
          </ac:spMkLst>
        </pc:spChg>
        <pc:spChg chg="add mod">
          <ac:chgData name="Chris Unwin" userId="ecb1ebdc-b4ce-451a-a330-7da45b58990a" providerId="ADAL" clId="{28470D81-A57B-4784-9EFA-7895827DE54C}" dt="2020-06-07T15:11:56.887" v="3749" actId="164"/>
          <ac:spMkLst>
            <pc:docMk/>
            <pc:sldMk cId="3330666815" sldId="4454"/>
            <ac:spMk id="37" creationId="{3EF3D586-AB6C-474B-9D5A-784B04180022}"/>
          </ac:spMkLst>
        </pc:spChg>
        <pc:spChg chg="add mod">
          <ac:chgData name="Chris Unwin" userId="ecb1ebdc-b4ce-451a-a330-7da45b58990a" providerId="ADAL" clId="{28470D81-A57B-4784-9EFA-7895827DE54C}" dt="2020-06-07T15:11:56.887" v="3749" actId="164"/>
          <ac:spMkLst>
            <pc:docMk/>
            <pc:sldMk cId="3330666815" sldId="4454"/>
            <ac:spMk id="38" creationId="{50740BC5-11D1-458A-A3C1-24BCA7DBE678}"/>
          </ac:spMkLst>
        </pc:spChg>
        <pc:spChg chg="add mod">
          <ac:chgData name="Chris Unwin" userId="ecb1ebdc-b4ce-451a-a330-7da45b58990a" providerId="ADAL" clId="{28470D81-A57B-4784-9EFA-7895827DE54C}" dt="2020-06-07T15:11:56.887" v="3749" actId="164"/>
          <ac:spMkLst>
            <pc:docMk/>
            <pc:sldMk cId="3330666815" sldId="4454"/>
            <ac:spMk id="39" creationId="{522D9D68-4D50-4F55-8A82-69967C7E6DC3}"/>
          </ac:spMkLst>
        </pc:spChg>
        <pc:spChg chg="add mod">
          <ac:chgData name="Chris Unwin" userId="ecb1ebdc-b4ce-451a-a330-7da45b58990a" providerId="ADAL" clId="{28470D81-A57B-4784-9EFA-7895827DE54C}" dt="2020-06-07T15:11:56.887" v="3749" actId="164"/>
          <ac:spMkLst>
            <pc:docMk/>
            <pc:sldMk cId="3330666815" sldId="4454"/>
            <ac:spMk id="40" creationId="{4C9057EE-8D97-4865-9A76-73621B45F636}"/>
          </ac:spMkLst>
        </pc:spChg>
        <pc:grpChg chg="add mod">
          <ac:chgData name="Chris Unwin" userId="ecb1ebdc-b4ce-451a-a330-7da45b58990a" providerId="ADAL" clId="{28470D81-A57B-4784-9EFA-7895827DE54C}" dt="2020-06-07T15:11:56.887" v="3749" actId="164"/>
          <ac:grpSpMkLst>
            <pc:docMk/>
            <pc:sldMk cId="3330666815" sldId="4454"/>
            <ac:grpSpMk id="6" creationId="{33CF4F1F-7C69-4271-8702-4A8026ACEC51}"/>
          </ac:grpSpMkLst>
        </pc:grpChg>
        <pc:picChg chg="del">
          <ac:chgData name="Chris Unwin" userId="ecb1ebdc-b4ce-451a-a330-7da45b58990a" providerId="ADAL" clId="{28470D81-A57B-4784-9EFA-7895827DE54C}" dt="2020-05-26T13:55:57.139" v="1300" actId="478"/>
          <ac:picMkLst>
            <pc:docMk/>
            <pc:sldMk cId="3330666815" sldId="4454"/>
            <ac:picMk id="8" creationId="{737F2164-A0C5-459E-BD92-CB3181BB55B9}"/>
          </ac:picMkLst>
        </pc:picChg>
        <pc:picChg chg="del">
          <ac:chgData name="Chris Unwin" userId="ecb1ebdc-b4ce-451a-a330-7da45b58990a" providerId="ADAL" clId="{28470D81-A57B-4784-9EFA-7895827DE54C}" dt="2020-05-26T13:55:57.139" v="1300" actId="478"/>
          <ac:picMkLst>
            <pc:docMk/>
            <pc:sldMk cId="3330666815" sldId="4454"/>
            <ac:picMk id="13" creationId="{515C4537-6E1C-4EF8-9DB7-92238190D7E5}"/>
          </ac:picMkLst>
        </pc:picChg>
        <pc:picChg chg="del">
          <ac:chgData name="Chris Unwin" userId="ecb1ebdc-b4ce-451a-a330-7da45b58990a" providerId="ADAL" clId="{28470D81-A57B-4784-9EFA-7895827DE54C}" dt="2020-05-26T13:55:57.139" v="1300" actId="478"/>
          <ac:picMkLst>
            <pc:docMk/>
            <pc:sldMk cId="3330666815" sldId="4454"/>
            <ac:picMk id="20" creationId="{94F53F4F-B49B-4ABD-A25C-8FD3F3501FE5}"/>
          </ac:picMkLst>
        </pc:picChg>
        <pc:picChg chg="del">
          <ac:chgData name="Chris Unwin" userId="ecb1ebdc-b4ce-451a-a330-7da45b58990a" providerId="ADAL" clId="{28470D81-A57B-4784-9EFA-7895827DE54C}" dt="2020-05-26T13:55:57.139" v="1300" actId="478"/>
          <ac:picMkLst>
            <pc:docMk/>
            <pc:sldMk cId="3330666815" sldId="4454"/>
            <ac:picMk id="22" creationId="{3F605FE5-E5B2-44CE-8A7B-C717F81993BC}"/>
          </ac:picMkLst>
        </pc:picChg>
        <pc:picChg chg="add mod">
          <ac:chgData name="Chris Unwin" userId="ecb1ebdc-b4ce-451a-a330-7da45b58990a" providerId="ADAL" clId="{28470D81-A57B-4784-9EFA-7895827DE54C}" dt="2020-06-07T15:11:56.887" v="3749" actId="164"/>
          <ac:picMkLst>
            <pc:docMk/>
            <pc:sldMk cId="3330666815" sldId="4454"/>
            <ac:picMk id="25" creationId="{4F92140E-83E6-42BB-AE9A-C2707FC646ED}"/>
          </ac:picMkLst>
        </pc:picChg>
        <pc:picChg chg="add mod">
          <ac:chgData name="Chris Unwin" userId="ecb1ebdc-b4ce-451a-a330-7da45b58990a" providerId="ADAL" clId="{28470D81-A57B-4784-9EFA-7895827DE54C}" dt="2020-06-07T15:11:56.887" v="3749" actId="164"/>
          <ac:picMkLst>
            <pc:docMk/>
            <pc:sldMk cId="3330666815" sldId="4454"/>
            <ac:picMk id="28" creationId="{B32727A0-4E82-4F9C-9E38-BA1837C85D56}"/>
          </ac:picMkLst>
        </pc:picChg>
        <pc:picChg chg="add mod">
          <ac:chgData name="Chris Unwin" userId="ecb1ebdc-b4ce-451a-a330-7da45b58990a" providerId="ADAL" clId="{28470D81-A57B-4784-9EFA-7895827DE54C}" dt="2020-06-07T15:11:56.887" v="3749" actId="164"/>
          <ac:picMkLst>
            <pc:docMk/>
            <pc:sldMk cId="3330666815" sldId="4454"/>
            <ac:picMk id="30" creationId="{80A58CB5-6E94-4FA7-81FA-7383FBD5F5A5}"/>
          </ac:picMkLst>
        </pc:picChg>
        <pc:picChg chg="add mod">
          <ac:chgData name="Chris Unwin" userId="ecb1ebdc-b4ce-451a-a330-7da45b58990a" providerId="ADAL" clId="{28470D81-A57B-4784-9EFA-7895827DE54C}" dt="2020-06-07T15:11:56.887" v="3749" actId="164"/>
          <ac:picMkLst>
            <pc:docMk/>
            <pc:sldMk cId="3330666815" sldId="4454"/>
            <ac:picMk id="33" creationId="{0DF61341-94A5-422A-91DB-636B41389044}"/>
          </ac:picMkLst>
        </pc:picChg>
        <pc:picChg chg="add mod">
          <ac:chgData name="Chris Unwin" userId="ecb1ebdc-b4ce-451a-a330-7da45b58990a" providerId="ADAL" clId="{28470D81-A57B-4784-9EFA-7895827DE54C}" dt="2020-06-07T15:11:56.887" v="3749" actId="164"/>
          <ac:picMkLst>
            <pc:docMk/>
            <pc:sldMk cId="3330666815" sldId="4454"/>
            <ac:picMk id="35" creationId="{63D28D08-BD00-4789-AF0D-E37BFBB989DE}"/>
          </ac:picMkLst>
        </pc:picChg>
        <pc:picChg chg="del">
          <ac:chgData name="Chris Unwin" userId="ecb1ebdc-b4ce-451a-a330-7da45b58990a" providerId="ADAL" clId="{28470D81-A57B-4784-9EFA-7895827DE54C}" dt="2020-05-26T13:55:57.139" v="1300" actId="478"/>
          <ac:picMkLst>
            <pc:docMk/>
            <pc:sldMk cId="3330666815" sldId="4454"/>
            <ac:picMk id="4100" creationId="{AE877A2A-1B25-4B81-8A49-242FE0A8777C}"/>
          </ac:picMkLst>
        </pc:picChg>
        <pc:picChg chg="del">
          <ac:chgData name="Chris Unwin" userId="ecb1ebdc-b4ce-451a-a330-7da45b58990a" providerId="ADAL" clId="{28470D81-A57B-4784-9EFA-7895827DE54C}" dt="2020-05-26T13:55:57.139" v="1300" actId="478"/>
          <ac:picMkLst>
            <pc:docMk/>
            <pc:sldMk cId="3330666815" sldId="4454"/>
            <ac:picMk id="4104" creationId="{D2E30BF9-05EF-4A08-ABB6-90871BF40D6F}"/>
          </ac:picMkLst>
        </pc:picChg>
        <pc:picChg chg="del">
          <ac:chgData name="Chris Unwin" userId="ecb1ebdc-b4ce-451a-a330-7da45b58990a" providerId="ADAL" clId="{28470D81-A57B-4784-9EFA-7895827DE54C}" dt="2020-05-26T13:55:57.139" v="1300" actId="478"/>
          <ac:picMkLst>
            <pc:docMk/>
            <pc:sldMk cId="3330666815" sldId="4454"/>
            <ac:picMk id="7170" creationId="{508BC25A-575F-44EF-A808-2ED50D17D9BE}"/>
          </ac:picMkLst>
        </pc:picChg>
        <pc:picChg chg="del">
          <ac:chgData name="Chris Unwin" userId="ecb1ebdc-b4ce-451a-a330-7da45b58990a" providerId="ADAL" clId="{28470D81-A57B-4784-9EFA-7895827DE54C}" dt="2020-05-26T13:55:57.139" v="1300" actId="478"/>
          <ac:picMkLst>
            <pc:docMk/>
            <pc:sldMk cId="3330666815" sldId="4454"/>
            <ac:picMk id="7172" creationId="{C72CF142-58D4-4962-8CB3-D2DB4FB7F9CE}"/>
          </ac:picMkLst>
        </pc:picChg>
        <pc:picChg chg="add mod">
          <ac:chgData name="Chris Unwin" userId="ecb1ebdc-b4ce-451a-a330-7da45b58990a" providerId="ADAL" clId="{28470D81-A57B-4784-9EFA-7895827DE54C}" dt="2020-06-07T15:11:56.887" v="3749" actId="164"/>
          <ac:picMkLst>
            <pc:docMk/>
            <pc:sldMk cId="3330666815" sldId="4454"/>
            <ac:picMk id="12290" creationId="{8971E542-B5F5-4C1B-ABD4-9829AF675F8B}"/>
          </ac:picMkLst>
        </pc:picChg>
        <pc:picChg chg="add mod">
          <ac:chgData name="Chris Unwin" userId="ecb1ebdc-b4ce-451a-a330-7da45b58990a" providerId="ADAL" clId="{28470D81-A57B-4784-9EFA-7895827DE54C}" dt="2020-06-07T15:11:56.887" v="3749" actId="164"/>
          <ac:picMkLst>
            <pc:docMk/>
            <pc:sldMk cId="3330666815" sldId="4454"/>
            <ac:picMk id="12292" creationId="{4A38D05D-940D-4A06-88A8-C68BF87640BA}"/>
          </ac:picMkLst>
        </pc:picChg>
        <pc:picChg chg="add mod">
          <ac:chgData name="Chris Unwin" userId="ecb1ebdc-b4ce-451a-a330-7da45b58990a" providerId="ADAL" clId="{28470D81-A57B-4784-9EFA-7895827DE54C}" dt="2020-06-07T15:11:56.887" v="3749" actId="164"/>
          <ac:picMkLst>
            <pc:docMk/>
            <pc:sldMk cId="3330666815" sldId="4454"/>
            <ac:picMk id="12294" creationId="{E85969CC-158D-4468-B1ED-8467E36FE706}"/>
          </ac:picMkLst>
        </pc:picChg>
        <pc:picChg chg="add mod">
          <ac:chgData name="Chris Unwin" userId="ecb1ebdc-b4ce-451a-a330-7da45b58990a" providerId="ADAL" clId="{28470D81-A57B-4784-9EFA-7895827DE54C}" dt="2020-06-07T15:11:56.887" v="3749" actId="164"/>
          <ac:picMkLst>
            <pc:docMk/>
            <pc:sldMk cId="3330666815" sldId="4454"/>
            <ac:picMk id="12296" creationId="{B479726B-B96B-4139-90D7-592914EE8C11}"/>
          </ac:picMkLst>
        </pc:picChg>
      </pc:sldChg>
      <pc:sldChg chg="modSp mod">
        <pc:chgData name="Chris Unwin" userId="ecb1ebdc-b4ce-451a-a330-7da45b58990a" providerId="ADAL" clId="{28470D81-A57B-4784-9EFA-7895827DE54C}" dt="2020-05-26T10:17:50.360" v="1287" actId="1076"/>
        <pc:sldMkLst>
          <pc:docMk/>
          <pc:sldMk cId="975106953" sldId="4455"/>
        </pc:sldMkLst>
        <pc:spChg chg="mod">
          <ac:chgData name="Chris Unwin" userId="ecb1ebdc-b4ce-451a-a330-7da45b58990a" providerId="ADAL" clId="{28470D81-A57B-4784-9EFA-7895827DE54C}" dt="2020-05-26T10:17:50.360" v="1287" actId="1076"/>
          <ac:spMkLst>
            <pc:docMk/>
            <pc:sldMk cId="975106953" sldId="4455"/>
            <ac:spMk id="2" creationId="{474B5BFE-1F73-4A92-8B57-D6900392571A}"/>
          </ac:spMkLst>
        </pc:spChg>
      </pc:sldChg>
      <pc:sldChg chg="addSp delSp modSp mod">
        <pc:chgData name="Chris Unwin" userId="ecb1ebdc-b4ce-451a-a330-7da45b58990a" providerId="ADAL" clId="{28470D81-A57B-4784-9EFA-7895827DE54C}" dt="2020-05-26T14:36:54.293" v="2956" actId="20577"/>
        <pc:sldMkLst>
          <pc:docMk/>
          <pc:sldMk cId="4205255066" sldId="4456"/>
        </pc:sldMkLst>
        <pc:spChg chg="del">
          <ac:chgData name="Chris Unwin" userId="ecb1ebdc-b4ce-451a-a330-7da45b58990a" providerId="ADAL" clId="{28470D81-A57B-4784-9EFA-7895827DE54C}" dt="2020-05-26T14:23:38.582" v="1917" actId="478"/>
          <ac:spMkLst>
            <pc:docMk/>
            <pc:sldMk cId="4205255066" sldId="4456"/>
            <ac:spMk id="2" creationId="{833FAEBE-F13D-4898-9076-9268D060BB67}"/>
          </ac:spMkLst>
        </pc:spChg>
        <pc:spChg chg="mod">
          <ac:chgData name="Chris Unwin" userId="ecb1ebdc-b4ce-451a-a330-7da45b58990a" providerId="ADAL" clId="{28470D81-A57B-4784-9EFA-7895827DE54C}" dt="2020-05-26T10:17:57.345" v="1288"/>
          <ac:spMkLst>
            <pc:docMk/>
            <pc:sldMk cId="4205255066" sldId="4456"/>
            <ac:spMk id="3" creationId="{494E84AA-5EB7-49E2-957B-D4952AC640E1}"/>
          </ac:spMkLst>
        </pc:spChg>
        <pc:spChg chg="add mod">
          <ac:chgData name="Chris Unwin" userId="ecb1ebdc-b4ce-451a-a330-7da45b58990a" providerId="ADAL" clId="{28470D81-A57B-4784-9EFA-7895827DE54C}" dt="2020-05-26T14:36:54.293" v="2956" actId="20577"/>
          <ac:spMkLst>
            <pc:docMk/>
            <pc:sldMk cId="4205255066" sldId="4456"/>
            <ac:spMk id="7" creationId="{D415BF36-6A06-4F5B-91FB-08F3E30866B5}"/>
          </ac:spMkLst>
        </pc:spChg>
        <pc:picChg chg="mod">
          <ac:chgData name="Chris Unwin" userId="ecb1ebdc-b4ce-451a-a330-7da45b58990a" providerId="ADAL" clId="{28470D81-A57B-4784-9EFA-7895827DE54C}" dt="2020-05-26T10:18:41.950" v="1293" actId="14100"/>
          <ac:picMkLst>
            <pc:docMk/>
            <pc:sldMk cId="4205255066" sldId="4456"/>
            <ac:picMk id="2050" creationId="{F0D1B692-60B7-4572-A95E-A978E2D98D55}"/>
          </ac:picMkLst>
        </pc:picChg>
      </pc:sldChg>
      <pc:sldChg chg="addSp delSp modSp mod">
        <pc:chgData name="Chris Unwin" userId="ecb1ebdc-b4ce-451a-a330-7da45b58990a" providerId="ADAL" clId="{28470D81-A57B-4784-9EFA-7895827DE54C}" dt="2020-05-26T14:37:54.979" v="3031" actId="20577"/>
        <pc:sldMkLst>
          <pc:docMk/>
          <pc:sldMk cId="1134117840" sldId="4457"/>
        </pc:sldMkLst>
        <pc:spChg chg="del">
          <ac:chgData name="Chris Unwin" userId="ecb1ebdc-b4ce-451a-a330-7da45b58990a" providerId="ADAL" clId="{28470D81-A57B-4784-9EFA-7895827DE54C}" dt="2020-05-26T14:23:47.374" v="1919" actId="478"/>
          <ac:spMkLst>
            <pc:docMk/>
            <pc:sldMk cId="1134117840" sldId="4457"/>
            <ac:spMk id="2" creationId="{833FAEBE-F13D-4898-9076-9268D060BB67}"/>
          </ac:spMkLst>
        </pc:spChg>
        <pc:spChg chg="mod">
          <ac:chgData name="Chris Unwin" userId="ecb1ebdc-b4ce-451a-a330-7da45b58990a" providerId="ADAL" clId="{28470D81-A57B-4784-9EFA-7895827DE54C}" dt="2020-05-26T10:18:02.820" v="1289"/>
          <ac:spMkLst>
            <pc:docMk/>
            <pc:sldMk cId="1134117840" sldId="4457"/>
            <ac:spMk id="3" creationId="{494E84AA-5EB7-49E2-957B-D4952AC640E1}"/>
          </ac:spMkLst>
        </pc:spChg>
        <pc:spChg chg="add mod">
          <ac:chgData name="Chris Unwin" userId="ecb1ebdc-b4ce-451a-a330-7da45b58990a" providerId="ADAL" clId="{28470D81-A57B-4784-9EFA-7895827DE54C}" dt="2020-05-26T14:37:54.979" v="3031" actId="20577"/>
          <ac:spMkLst>
            <pc:docMk/>
            <pc:sldMk cId="1134117840" sldId="4457"/>
            <ac:spMk id="7" creationId="{65042104-2224-4D87-9C54-E45F68E9F30B}"/>
          </ac:spMkLst>
        </pc:spChg>
        <pc:picChg chg="mod">
          <ac:chgData name="Chris Unwin" userId="ecb1ebdc-b4ce-451a-a330-7da45b58990a" providerId="ADAL" clId="{28470D81-A57B-4784-9EFA-7895827DE54C}" dt="2020-05-26T10:21:39.315" v="1297" actId="14100"/>
          <ac:picMkLst>
            <pc:docMk/>
            <pc:sldMk cId="1134117840" sldId="4457"/>
            <ac:picMk id="2050" creationId="{F0D1B692-60B7-4572-A95E-A978E2D98D55}"/>
          </ac:picMkLst>
        </pc:picChg>
      </pc:sldChg>
      <pc:sldChg chg="modSp mod">
        <pc:chgData name="Chris Unwin" userId="ecb1ebdc-b4ce-451a-a330-7da45b58990a" providerId="ADAL" clId="{28470D81-A57B-4784-9EFA-7895827DE54C}" dt="2020-05-26T14:47:39.891" v="3398" actId="20577"/>
        <pc:sldMkLst>
          <pc:docMk/>
          <pc:sldMk cId="535512844" sldId="4458"/>
        </pc:sldMkLst>
        <pc:spChg chg="mod">
          <ac:chgData name="Chris Unwin" userId="ecb1ebdc-b4ce-451a-a330-7da45b58990a" providerId="ADAL" clId="{28470D81-A57B-4784-9EFA-7895827DE54C}" dt="2020-05-26T14:42:48.522" v="3042" actId="20577"/>
          <ac:spMkLst>
            <pc:docMk/>
            <pc:sldMk cId="535512844" sldId="4458"/>
            <ac:spMk id="2" creationId="{0DBAD1CF-26A2-4399-B677-29D806A5B6CB}"/>
          </ac:spMkLst>
        </pc:spChg>
        <pc:spChg chg="mod">
          <ac:chgData name="Chris Unwin" userId="ecb1ebdc-b4ce-451a-a330-7da45b58990a" providerId="ADAL" clId="{28470D81-A57B-4784-9EFA-7895827DE54C}" dt="2020-05-26T14:47:39.891" v="3398" actId="20577"/>
          <ac:spMkLst>
            <pc:docMk/>
            <pc:sldMk cId="535512844" sldId="4458"/>
            <ac:spMk id="3" creationId="{1D10438D-064F-4E14-9ACB-02A7626FFE3E}"/>
          </ac:spMkLst>
        </pc:spChg>
        <pc:picChg chg="mod">
          <ac:chgData name="Chris Unwin" userId="ecb1ebdc-b4ce-451a-a330-7da45b58990a" providerId="ADAL" clId="{28470D81-A57B-4784-9EFA-7895827DE54C}" dt="2020-05-26T14:43:45.757" v="3045" actId="14100"/>
          <ac:picMkLst>
            <pc:docMk/>
            <pc:sldMk cId="535512844" sldId="4458"/>
            <ac:picMk id="2050" creationId="{F38BA5BB-BCE2-4D76-99C2-5CCCAF492DD7}"/>
          </ac:picMkLst>
        </pc:picChg>
      </pc:sldChg>
      <pc:sldChg chg="delSp modSp add mod">
        <pc:chgData name="Chris Unwin" userId="ecb1ebdc-b4ce-451a-a330-7da45b58990a" providerId="ADAL" clId="{28470D81-A57B-4784-9EFA-7895827DE54C}" dt="2020-05-26T14:49:37.467" v="3445" actId="1076"/>
        <pc:sldMkLst>
          <pc:docMk/>
          <pc:sldMk cId="3438687896" sldId="4459"/>
        </pc:sldMkLst>
        <pc:spChg chg="mod">
          <ac:chgData name="Chris Unwin" userId="ecb1ebdc-b4ce-451a-a330-7da45b58990a" providerId="ADAL" clId="{28470D81-A57B-4784-9EFA-7895827DE54C}" dt="2020-05-26T14:49:37.467" v="3445" actId="1076"/>
          <ac:spMkLst>
            <pc:docMk/>
            <pc:sldMk cId="3438687896" sldId="4459"/>
            <ac:spMk id="2" creationId="{0DBAD1CF-26A2-4399-B677-29D806A5B6CB}"/>
          </ac:spMkLst>
        </pc:spChg>
        <pc:spChg chg="del">
          <ac:chgData name="Chris Unwin" userId="ecb1ebdc-b4ce-451a-a330-7da45b58990a" providerId="ADAL" clId="{28470D81-A57B-4784-9EFA-7895827DE54C}" dt="2020-05-26T14:49:25.105" v="3427" actId="478"/>
          <ac:spMkLst>
            <pc:docMk/>
            <pc:sldMk cId="3438687896" sldId="4459"/>
            <ac:spMk id="3" creationId="{1D10438D-064F-4E14-9ACB-02A7626FFE3E}"/>
          </ac:spMkLst>
        </pc:spChg>
        <pc:picChg chg="mod">
          <ac:chgData name="Chris Unwin" userId="ecb1ebdc-b4ce-451a-a330-7da45b58990a" providerId="ADAL" clId="{28470D81-A57B-4784-9EFA-7895827DE54C}" dt="2020-05-26T14:49:20.475" v="3426" actId="14100"/>
          <ac:picMkLst>
            <pc:docMk/>
            <pc:sldMk cId="3438687896" sldId="4459"/>
            <ac:picMk id="2050" creationId="{F38BA5BB-BCE2-4D76-99C2-5CCCAF492DD7}"/>
          </ac:picMkLst>
        </pc:picChg>
      </pc:sldChg>
      <pc:sldChg chg="new del">
        <pc:chgData name="Chris Unwin" userId="ecb1ebdc-b4ce-451a-a330-7da45b58990a" providerId="ADAL" clId="{28470D81-A57B-4784-9EFA-7895827DE54C}" dt="2020-05-26T14:50:04.158" v="3447" actId="47"/>
        <pc:sldMkLst>
          <pc:docMk/>
          <pc:sldMk cId="2365189393" sldId="4460"/>
        </pc:sldMkLst>
      </pc:sldChg>
      <pc:sldChg chg="modSp mod">
        <pc:chgData name="Chris Unwin" userId="ecb1ebdc-b4ce-451a-a330-7da45b58990a" providerId="ADAL" clId="{28470D81-A57B-4784-9EFA-7895827DE54C}" dt="2020-05-26T14:56:07.464" v="3681" actId="20577"/>
        <pc:sldMkLst>
          <pc:docMk/>
          <pc:sldMk cId="2637631944" sldId="4460"/>
        </pc:sldMkLst>
        <pc:spChg chg="mod">
          <ac:chgData name="Chris Unwin" userId="ecb1ebdc-b4ce-451a-a330-7da45b58990a" providerId="ADAL" clId="{28470D81-A57B-4784-9EFA-7895827DE54C}" dt="2020-05-26T14:56:07.464" v="3681" actId="20577"/>
          <ac:spMkLst>
            <pc:docMk/>
            <pc:sldMk cId="2637631944" sldId="4460"/>
            <ac:spMk id="2" creationId="{833FAEBE-F13D-4898-9076-9268D060BB67}"/>
          </ac:spMkLst>
        </pc:spChg>
        <pc:spChg chg="mod">
          <ac:chgData name="Chris Unwin" userId="ecb1ebdc-b4ce-451a-a330-7da45b58990a" providerId="ADAL" clId="{28470D81-A57B-4784-9EFA-7895827DE54C}" dt="2020-05-26T14:50:13.429" v="3470" actId="20577"/>
          <ac:spMkLst>
            <pc:docMk/>
            <pc:sldMk cId="2637631944" sldId="4460"/>
            <ac:spMk id="3" creationId="{494E84AA-5EB7-49E2-957B-D4952AC640E1}"/>
          </ac:spMkLst>
        </pc:spChg>
        <pc:picChg chg="mod">
          <ac:chgData name="Chris Unwin" userId="ecb1ebdc-b4ce-451a-a330-7da45b58990a" providerId="ADAL" clId="{28470D81-A57B-4784-9EFA-7895827DE54C}" dt="2020-05-26T14:55:19.498" v="3665" actId="14100"/>
          <ac:picMkLst>
            <pc:docMk/>
            <pc:sldMk cId="2637631944" sldId="4460"/>
            <ac:picMk id="2050" creationId="{F0D1B692-60B7-4572-A95E-A978E2D98D55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217F16-03E0-4122-8000-FD95B71C5CE2}" type="datetimeFigureOut">
              <a:rPr lang="en-GB" smtClean="0"/>
              <a:t>07/06/2020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F16482-82AB-4570-8F23-F2E2853748D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92172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546859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763314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428455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003064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red">
    <p:bg>
      <p:bgPr>
        <a:solidFill>
          <a:srgbClr val="CC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900434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5AF1F6B-038C-4FE2-B60D-016151365E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61629-C77F-4FDD-87F5-BC4821A51085}" type="datetimeFigureOut">
              <a:rPr lang="en-GB" smtClean="0"/>
              <a:t>07/06/2020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62295C2-2D6E-4F58-8937-E43F754594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4F7682-1D95-4BCC-8EF9-CDDC9B0B2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F520A-7D79-432C-BB94-46E185B43B3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12407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B45A6F-66E5-4952-83A7-8DCF78C5D9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249E28-CCD6-40FB-9C0E-60B3C1124B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3731DF-10FD-42E2-AC8D-82FA94D02B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69D9A1-9101-47B5-9977-28A7AA5C9850}" type="datetimeFigureOut">
              <a:rPr lang="en-GB" smtClean="0"/>
              <a:t>07/06/2020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DBFC7F-A8F6-4D4D-96C2-A680A6FFBD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BF572F-3306-49E7-8C35-1B347796EB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85AAD5-5A2D-4F14-8F93-D37D1084811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1310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  <p:sldLayoutId id="2147483663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30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16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3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2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16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7" Type="http://schemas.openxmlformats.org/officeDocument/2006/relationships/image" Target="../media/image4.sv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Relationship Id="rId6" Type="http://schemas.openxmlformats.org/officeDocument/2006/relationships/image" Target="../media/image3.png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5.jpeg"/><Relationship Id="rId3" Type="http://schemas.openxmlformats.org/officeDocument/2006/relationships/image" Target="../media/image15.png"/><Relationship Id="rId7" Type="http://schemas.openxmlformats.org/officeDocument/2006/relationships/image" Target="../media/image25.jpeg"/><Relationship Id="rId12" Type="http://schemas.openxmlformats.org/officeDocument/2006/relationships/image" Target="../media/image34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4.xml"/><Relationship Id="rId6" Type="http://schemas.openxmlformats.org/officeDocument/2006/relationships/image" Target="../media/image9.svg"/><Relationship Id="rId11" Type="http://schemas.openxmlformats.org/officeDocument/2006/relationships/image" Target="../media/image33.png"/><Relationship Id="rId5" Type="http://schemas.openxmlformats.org/officeDocument/2006/relationships/image" Target="../media/image8.png"/><Relationship Id="rId10" Type="http://schemas.openxmlformats.org/officeDocument/2006/relationships/image" Target="../media/image27.jpeg"/><Relationship Id="rId4" Type="http://schemas.openxmlformats.org/officeDocument/2006/relationships/image" Target="../media/image16.svg"/><Relationship Id="rId9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36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5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16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37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6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16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7" Type="http://schemas.openxmlformats.org/officeDocument/2006/relationships/image" Target="../media/image4.sv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.xml"/><Relationship Id="rId6" Type="http://schemas.openxmlformats.org/officeDocument/2006/relationships/image" Target="../media/image3.png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41.png"/><Relationship Id="rId3" Type="http://schemas.openxmlformats.org/officeDocument/2006/relationships/image" Target="../media/image15.png"/><Relationship Id="rId7" Type="http://schemas.openxmlformats.org/officeDocument/2006/relationships/image" Target="../media/image27.jpeg"/><Relationship Id="rId12" Type="http://schemas.openxmlformats.org/officeDocument/2006/relationships/image" Target="../media/image40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8.xml"/><Relationship Id="rId6" Type="http://schemas.openxmlformats.org/officeDocument/2006/relationships/image" Target="../media/image9.svg"/><Relationship Id="rId11" Type="http://schemas.openxmlformats.org/officeDocument/2006/relationships/image" Target="../media/image39.png"/><Relationship Id="rId5" Type="http://schemas.openxmlformats.org/officeDocument/2006/relationships/image" Target="../media/image8.png"/><Relationship Id="rId10" Type="http://schemas.openxmlformats.org/officeDocument/2006/relationships/image" Target="../media/image38.png"/><Relationship Id="rId4" Type="http://schemas.openxmlformats.org/officeDocument/2006/relationships/image" Target="../media/image16.svg"/><Relationship Id="rId9" Type="http://schemas.openxmlformats.org/officeDocument/2006/relationships/image" Target="../media/image17.png"/><Relationship Id="rId1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sv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3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43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9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16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44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0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16.sv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hyperlink" Target="https://documentation.red-gate.com/sca/developing-databases/concepts/development-source" TargetMode="External"/><Relationship Id="rId3" Type="http://schemas.openxmlformats.org/officeDocument/2006/relationships/image" Target="../media/image15.png"/><Relationship Id="rId7" Type="http://schemas.openxmlformats.org/officeDocument/2006/relationships/hyperlink" Target="https://www.red-gate.com/products/sql-development/sql-change-automation/approaches" TargetMode="External"/><Relationship Id="rId12" Type="http://schemas.openxmlformats.org/officeDocument/2006/relationships/image" Target="../media/image46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1.xml"/><Relationship Id="rId6" Type="http://schemas.openxmlformats.org/officeDocument/2006/relationships/image" Target="../media/image9.svg"/><Relationship Id="rId11" Type="http://schemas.openxmlformats.org/officeDocument/2006/relationships/hyperlink" Target="https://event.on24.com/eventRegistration/EventLobbyServlet?target=reg20.jsp&amp;partnerref=RGA&amp;eventid=2186168&amp;sessionid=1&amp;key=85B3DC0CFF5E78D200AF792BA43F11DD&amp;regTag=&amp;sourcepage=register" TargetMode="External"/><Relationship Id="rId5" Type="http://schemas.openxmlformats.org/officeDocument/2006/relationships/image" Target="../media/image8.png"/><Relationship Id="rId10" Type="http://schemas.openxmlformats.org/officeDocument/2006/relationships/hyperlink" Target="mailto:info@red-gate.com" TargetMode="External"/><Relationship Id="rId4" Type="http://schemas.openxmlformats.org/officeDocument/2006/relationships/image" Target="../media/image16.svg"/><Relationship Id="rId9" Type="http://schemas.openxmlformats.org/officeDocument/2006/relationships/hyperlink" Target="https://www.red-gate.com/hub/" TargetMode="Externa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jp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16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.xml"/><Relationship Id="rId6" Type="http://schemas.openxmlformats.org/officeDocument/2006/relationships/image" Target="../media/image9.svg"/><Relationship Id="rId11" Type="http://schemas.openxmlformats.org/officeDocument/2006/relationships/image" Target="../media/image21.png"/><Relationship Id="rId5" Type="http://schemas.openxmlformats.org/officeDocument/2006/relationships/image" Target="../media/image8.png"/><Relationship Id="rId10" Type="http://schemas.openxmlformats.org/officeDocument/2006/relationships/image" Target="../media/image20.jpeg"/><Relationship Id="rId4" Type="http://schemas.openxmlformats.org/officeDocument/2006/relationships/image" Target="../media/image16.svg"/><Relationship Id="rId9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22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16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7" Type="http://schemas.openxmlformats.org/officeDocument/2006/relationships/image" Target="../media/image4.sv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Relationship Id="rId6" Type="http://schemas.openxmlformats.org/officeDocument/2006/relationships/image" Target="../media/image3.png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5.png"/><Relationship Id="rId7" Type="http://schemas.openxmlformats.org/officeDocument/2006/relationships/image" Target="../media/image25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0.xml"/><Relationship Id="rId6" Type="http://schemas.openxmlformats.org/officeDocument/2006/relationships/image" Target="../media/image9.svg"/><Relationship Id="rId11" Type="http://schemas.openxmlformats.org/officeDocument/2006/relationships/image" Target="../media/image28.png"/><Relationship Id="rId5" Type="http://schemas.openxmlformats.org/officeDocument/2006/relationships/image" Target="../media/image8.png"/><Relationship Id="rId10" Type="http://schemas.openxmlformats.org/officeDocument/2006/relationships/image" Target="../media/image27.jpeg"/><Relationship Id="rId4" Type="http://schemas.openxmlformats.org/officeDocument/2006/relationships/image" Target="../media/image16.svg"/><Relationship Id="rId9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25AFDD12-4785-44E4-882A-F99D69B17A04}"/>
              </a:ext>
            </a:extLst>
          </p:cNvPr>
          <p:cNvPicPr>
            <a:picLocks noGrp="1" noSelect="1" noRot="1" noMove="1" noResize="1" noEditPoints="1" noAdjustHandles="1" noChangeArrowheads="1" noChangeShapeType="1"/>
          </p:cNvPicPr>
          <p:nvPr>
            <p:custDataLst>
              <p:tags r:id="rId1"/>
            </p:custDataLst>
          </p:nvPr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24274" b="40836"/>
          <a:stretch/>
        </p:blipFill>
        <p:spPr>
          <a:xfrm>
            <a:off x="-1" y="0"/>
            <a:ext cx="122146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3622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wo people drawing on whiteboard">
            <a:extLst>
              <a:ext uri="{FF2B5EF4-FFF2-40B4-BE49-F238E27FC236}">
                <a16:creationId xmlns:a16="http://schemas.microsoft.com/office/drawing/2014/main" id="{4236B69C-3C07-43D0-9BD7-53858ADBA9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4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74B5BFE-1F73-4A92-8B57-D6900392571A}"/>
              </a:ext>
            </a:extLst>
          </p:cNvPr>
          <p:cNvSpPr txBox="1"/>
          <p:nvPr/>
        </p:nvSpPr>
        <p:spPr>
          <a:xfrm>
            <a:off x="4043994" y="2459504"/>
            <a:ext cx="4104009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6000" dirty="0">
                <a:ln>
                  <a:solidFill>
                    <a:schemeClr val="tx1">
                      <a:alpha val="15000"/>
                    </a:schemeClr>
                  </a:solidFill>
                </a:ln>
                <a:solidFill>
                  <a:srgbClr val="CC0000"/>
                </a:solidFill>
                <a:latin typeface="gatebase Medium" panose="00000500000000000000" charset="0"/>
              </a:rPr>
              <a:t>State-First</a:t>
            </a:r>
          </a:p>
          <a:p>
            <a:pPr algn="ctr"/>
            <a:r>
              <a:rPr lang="en-GB" sz="6000" dirty="0">
                <a:ln>
                  <a:solidFill>
                    <a:schemeClr val="tx1">
                      <a:alpha val="15000"/>
                    </a:schemeClr>
                  </a:solidFill>
                </a:ln>
                <a:solidFill>
                  <a:srgbClr val="CC0000"/>
                </a:solidFill>
                <a:latin typeface="gatebase Medium" panose="00000500000000000000" charset="0"/>
              </a:rPr>
              <a:t>In Practice</a:t>
            </a:r>
          </a:p>
        </p:txBody>
      </p:sp>
    </p:spTree>
    <p:extLst>
      <p:ext uri="{BB962C8B-B14F-4D97-AF65-F5344CB8AC3E}">
        <p14:creationId xmlns:p14="http://schemas.microsoft.com/office/powerpoint/2010/main" val="35555623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D9CC980B-1158-4B02-ACAA-E6C871F9D859}"/>
              </a:ext>
            </a:extLst>
          </p:cNvPr>
          <p:cNvPicPr>
            <a:picLocks noGrp="1" noSelect="1" noRot="1" noMove="1" noResize="1" noEditPoints="1" noAdjustHandles="1" noChangeArrowheads="1" noChangeShapeType="1"/>
          </p:cNvPicPr>
          <p:nvPr>
            <p:custDataLst>
              <p:tags r:id="rId1"/>
            </p:custDataLst>
          </p:nvPr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30803" r="24236" b="41199"/>
          <a:stretch/>
        </p:blipFill>
        <p:spPr>
          <a:xfrm>
            <a:off x="7900827" y="2825394"/>
            <a:ext cx="4291174" cy="403260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94E84AA-5EB7-49E2-957B-D4952AC640E1}"/>
              </a:ext>
            </a:extLst>
          </p:cNvPr>
          <p:cNvSpPr txBox="1"/>
          <p:nvPr/>
        </p:nvSpPr>
        <p:spPr>
          <a:xfrm>
            <a:off x="2342792" y="478935"/>
            <a:ext cx="849701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500" dirty="0">
                <a:latin typeface="gatebase Medium" panose="00000500000000000000" pitchFamily="50" charset="0"/>
                <a:ea typeface="Roboto Medium" pitchFamily="2" charset="0"/>
              </a:rPr>
              <a:t>State-First Source Control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E7AE574C-131E-408D-8797-B966E300AD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2140" y="548397"/>
            <a:ext cx="1693732" cy="36158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33FAEBE-F13D-4898-9076-9268D060BB67}"/>
              </a:ext>
            </a:extLst>
          </p:cNvPr>
          <p:cNvSpPr txBox="1"/>
          <p:nvPr/>
        </p:nvSpPr>
        <p:spPr>
          <a:xfrm>
            <a:off x="578572" y="1382212"/>
            <a:ext cx="6536603" cy="45704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3200" dirty="0">
                <a:solidFill>
                  <a:schemeClr val="bg2">
                    <a:lumMod val="10000"/>
                  </a:schemeClr>
                </a:solidFill>
                <a:latin typeface="gatebase Medium" panose="00000500000000000000" charset="0"/>
                <a:ea typeface="Roboto" panose="020B0604020202020204" charset="0"/>
                <a:cs typeface="Roboto regular" panose="02000000000000000000" pitchFamily="2" charset="0"/>
              </a:rPr>
              <a:t>What are the benefits?</a:t>
            </a:r>
          </a:p>
          <a:p>
            <a:pPr>
              <a:lnSpc>
                <a:spcPct val="150000"/>
              </a:lnSpc>
            </a:pPr>
            <a:r>
              <a:rPr lang="en-GB" sz="1000" dirty="0">
                <a:solidFill>
                  <a:schemeClr val="bg2">
                    <a:lumMod val="10000"/>
                  </a:schemeClr>
                </a:solidFill>
                <a:latin typeface="Roboto" panose="020B0604020202020204" charset="0"/>
                <a:ea typeface="Roboto" panose="020B0604020202020204" charset="0"/>
                <a:cs typeface="Roboto regular" panose="02000000000000000000" pitchFamily="2" charset="0"/>
              </a:rPr>
              <a:t> </a:t>
            </a:r>
            <a:br>
              <a:rPr lang="en-GB" sz="3200" dirty="0">
                <a:solidFill>
                  <a:schemeClr val="bg2">
                    <a:lumMod val="10000"/>
                  </a:schemeClr>
                </a:solidFill>
                <a:latin typeface="Roboto" panose="020B0604020202020204" charset="0"/>
                <a:ea typeface="Roboto" panose="020B0604020202020204" charset="0"/>
                <a:cs typeface="Roboto regular" panose="02000000000000000000" pitchFamily="2" charset="0"/>
              </a:rPr>
            </a:br>
            <a:r>
              <a:rPr lang="en-GB" sz="800" dirty="0">
                <a:solidFill>
                  <a:schemeClr val="bg2">
                    <a:lumMod val="10000"/>
                  </a:schemeClr>
                </a:solidFill>
                <a:latin typeface="Roboto" panose="020B0604020202020204" charset="0"/>
                <a:ea typeface="Roboto" panose="020B0604020202020204" charset="0"/>
                <a:cs typeface="Roboto regular" panose="02000000000000000000" pitchFamily="2" charset="0"/>
              </a:rPr>
              <a:t> </a:t>
            </a:r>
            <a:endParaRPr lang="en-GB" dirty="0">
              <a:solidFill>
                <a:schemeClr val="bg2">
                  <a:lumMod val="10000"/>
                </a:schemeClr>
              </a:solidFill>
              <a:latin typeface="gatebase Medium" panose="00000500000000000000" charset="0"/>
              <a:ea typeface="Roboto italic" panose="02000000000000000000" pitchFamily="2" charset="0"/>
              <a:cs typeface="Roboto regular" panose="02000000000000000000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2">
                    <a:lumMod val="10000"/>
                  </a:schemeClr>
                </a:solidFill>
                <a:latin typeface="gatebase Medium" panose="00000500000000000000" charset="0"/>
                <a:ea typeface="Roboto italic" panose="02000000000000000000" pitchFamily="2" charset="0"/>
                <a:cs typeface="Roboto regular" panose="02000000000000000000" pitchFamily="2" charset="0"/>
              </a:rPr>
              <a:t>A simple approach to get started with standardizing development practices.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dirty="0">
              <a:solidFill>
                <a:schemeClr val="bg2">
                  <a:lumMod val="10000"/>
                </a:schemeClr>
              </a:solidFill>
              <a:latin typeface="gatebase Medium" panose="00000500000000000000" charset="0"/>
              <a:ea typeface="Roboto italic" panose="02000000000000000000" pitchFamily="2" charset="0"/>
              <a:cs typeface="Roboto regular" panose="02000000000000000000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2">
                    <a:lumMod val="10000"/>
                  </a:schemeClr>
                </a:solidFill>
                <a:latin typeface="gatebase Medium" panose="00000500000000000000" charset="0"/>
                <a:ea typeface="Roboto italic" panose="02000000000000000000" pitchFamily="2" charset="0"/>
                <a:cs typeface="Roboto regular" panose="02000000000000000000" pitchFamily="2" charset="0"/>
              </a:rPr>
              <a:t>Easy onboarding for teams in the Shared development model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dirty="0">
              <a:solidFill>
                <a:schemeClr val="bg2">
                  <a:lumMod val="10000"/>
                </a:schemeClr>
              </a:solidFill>
              <a:latin typeface="gatebase Medium" panose="00000500000000000000" charset="0"/>
              <a:ea typeface="Roboto italic" panose="02000000000000000000" pitchFamily="2" charset="0"/>
              <a:cs typeface="Roboto regular" panose="02000000000000000000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2">
                    <a:lumMod val="10000"/>
                  </a:schemeClr>
                </a:solidFill>
                <a:latin typeface="gatebase Medium" panose="00000500000000000000" charset="0"/>
                <a:ea typeface="Roboto italic" panose="02000000000000000000" pitchFamily="2" charset="0"/>
                <a:cs typeface="Roboto regular" panose="02000000000000000000" pitchFamily="2" charset="0"/>
              </a:rPr>
              <a:t>Better for teams largely working on just programmable objects (stored procedures, views etc.)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dirty="0">
              <a:solidFill>
                <a:schemeClr val="bg2">
                  <a:lumMod val="10000"/>
                </a:schemeClr>
              </a:solidFill>
              <a:latin typeface="gatebase Medium" panose="00000500000000000000" charset="0"/>
              <a:ea typeface="Roboto italic" panose="02000000000000000000" pitchFamily="2" charset="0"/>
              <a:cs typeface="Roboto regular" panose="02000000000000000000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2">
                    <a:lumMod val="10000"/>
                  </a:schemeClr>
                </a:solidFill>
                <a:latin typeface="gatebase Medium" panose="00000500000000000000" charset="0"/>
                <a:ea typeface="Roboto italic" panose="02000000000000000000" pitchFamily="2" charset="0"/>
                <a:cs typeface="Roboto regular" panose="02000000000000000000" pitchFamily="2" charset="0"/>
              </a:rPr>
              <a:t>Easy to implement tSQLt testing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dirty="0">
              <a:solidFill>
                <a:schemeClr val="bg2">
                  <a:lumMod val="10000"/>
                </a:schemeClr>
              </a:solidFill>
              <a:latin typeface="gatebase Medium" panose="00000500000000000000" charset="0"/>
              <a:ea typeface="Roboto italic" panose="02000000000000000000" pitchFamily="2" charset="0"/>
              <a:cs typeface="Roboto regular" panose="02000000000000000000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2">
                    <a:lumMod val="10000"/>
                  </a:schemeClr>
                </a:solidFill>
                <a:latin typeface="gatebase Medium" panose="00000500000000000000" charset="0"/>
                <a:ea typeface="Roboto italic" panose="02000000000000000000" pitchFamily="2" charset="0"/>
                <a:cs typeface="Roboto regular" panose="02000000000000000000" pitchFamily="2" charset="0"/>
              </a:rPr>
              <a:t>Easier to roll-back to previous state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0D1B692-60B7-4572-A95E-A978E2D98D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456488" y="0"/>
            <a:ext cx="473551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63421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D9CC980B-1158-4B02-ACAA-E6C871F9D859}"/>
              </a:ext>
            </a:extLst>
          </p:cNvPr>
          <p:cNvPicPr>
            <a:picLocks noGrp="1" noSelect="1" noRot="1" noMove="1" noResize="1" noEditPoints="1" noAdjustHandles="1" noChangeArrowheads="1" noChangeShapeType="1"/>
          </p:cNvPicPr>
          <p:nvPr>
            <p:custDataLst>
              <p:tags r:id="rId1"/>
            </p:custDataLst>
          </p:nvPr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30803" r="24236" b="41199"/>
          <a:stretch/>
        </p:blipFill>
        <p:spPr>
          <a:xfrm>
            <a:off x="7900827" y="2825394"/>
            <a:ext cx="4291174" cy="403260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94E84AA-5EB7-49E2-957B-D4952AC640E1}"/>
              </a:ext>
            </a:extLst>
          </p:cNvPr>
          <p:cNvSpPr txBox="1"/>
          <p:nvPr/>
        </p:nvSpPr>
        <p:spPr>
          <a:xfrm>
            <a:off x="2342792" y="478935"/>
            <a:ext cx="849701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500" dirty="0">
                <a:latin typeface="gatebase Medium" panose="00000500000000000000" pitchFamily="50" charset="0"/>
                <a:ea typeface="Roboto Medium" pitchFamily="2" charset="0"/>
              </a:rPr>
              <a:t>State-First Source Control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E7AE574C-131E-408D-8797-B966E300AD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2140" y="548397"/>
            <a:ext cx="1693732" cy="36158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33FAEBE-F13D-4898-9076-9268D060BB67}"/>
              </a:ext>
            </a:extLst>
          </p:cNvPr>
          <p:cNvSpPr txBox="1"/>
          <p:nvPr/>
        </p:nvSpPr>
        <p:spPr>
          <a:xfrm>
            <a:off x="578572" y="1382212"/>
            <a:ext cx="6536603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3200" dirty="0">
                <a:solidFill>
                  <a:schemeClr val="bg2">
                    <a:lumMod val="10000"/>
                  </a:schemeClr>
                </a:solidFill>
                <a:latin typeface="gatebase Medium" panose="00000500000000000000" charset="0"/>
                <a:ea typeface="Roboto" panose="020B0604020202020204" charset="0"/>
                <a:cs typeface="Roboto regular" panose="02000000000000000000" pitchFamily="2" charset="0"/>
              </a:rPr>
              <a:t>What are the drawbacks?</a:t>
            </a:r>
          </a:p>
          <a:p>
            <a:pPr>
              <a:lnSpc>
                <a:spcPct val="150000"/>
              </a:lnSpc>
            </a:pPr>
            <a:endParaRPr lang="en-GB" sz="3200" dirty="0">
              <a:solidFill>
                <a:schemeClr val="bg2">
                  <a:lumMod val="10000"/>
                </a:schemeClr>
              </a:solidFill>
              <a:latin typeface="gatebase Medium" panose="00000500000000000000" charset="0"/>
              <a:ea typeface="Roboto" panose="020B0604020202020204" charset="0"/>
              <a:cs typeface="Roboto regular" panose="02000000000000000000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2">
                    <a:lumMod val="10000"/>
                  </a:schemeClr>
                </a:solidFill>
                <a:latin typeface="gatebase Medium" panose="00000500000000000000" charset="0"/>
                <a:ea typeface="Roboto italic" panose="02000000000000000000" pitchFamily="2" charset="0"/>
                <a:cs typeface="Roboto regular" panose="02000000000000000000" pitchFamily="2" charset="0"/>
              </a:rPr>
              <a:t>Not as easy to achieve small, incremental deployments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dirty="0">
              <a:solidFill>
                <a:schemeClr val="bg2">
                  <a:lumMod val="10000"/>
                </a:schemeClr>
              </a:solidFill>
              <a:latin typeface="gatebase Medium" panose="00000500000000000000" charset="0"/>
              <a:ea typeface="Roboto italic" panose="02000000000000000000" pitchFamily="2" charset="0"/>
              <a:cs typeface="Roboto regular" panose="02000000000000000000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2">
                    <a:lumMod val="10000"/>
                  </a:schemeClr>
                </a:solidFill>
                <a:latin typeface="gatebase Medium" panose="00000500000000000000" charset="0"/>
                <a:ea typeface="Roboto italic" panose="02000000000000000000" pitchFamily="2" charset="0"/>
                <a:cs typeface="Roboto regular" panose="02000000000000000000" pitchFamily="2" charset="0"/>
              </a:rPr>
              <a:t>Not as easy to pick and choose changes to be deployed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dirty="0">
              <a:solidFill>
                <a:schemeClr val="bg2">
                  <a:lumMod val="10000"/>
                </a:schemeClr>
              </a:solidFill>
              <a:latin typeface="gatebase Medium" panose="00000500000000000000" charset="0"/>
              <a:ea typeface="Roboto italic" panose="02000000000000000000" pitchFamily="2" charset="0"/>
              <a:cs typeface="Roboto regular" panose="02000000000000000000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2">
                    <a:lumMod val="10000"/>
                  </a:schemeClr>
                </a:solidFill>
                <a:latin typeface="gatebase Medium" panose="00000500000000000000" charset="0"/>
                <a:ea typeface="Roboto italic" panose="02000000000000000000" pitchFamily="2" charset="0"/>
                <a:cs typeface="Roboto regular" panose="02000000000000000000" pitchFamily="2" charset="0"/>
              </a:rPr>
              <a:t>Upgrade script determined at a later stage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dirty="0">
              <a:solidFill>
                <a:schemeClr val="bg2">
                  <a:lumMod val="10000"/>
                </a:schemeClr>
              </a:solidFill>
              <a:latin typeface="gatebase Medium" panose="00000500000000000000" charset="0"/>
              <a:ea typeface="Roboto italic" panose="02000000000000000000" pitchFamily="2" charset="0"/>
              <a:cs typeface="Roboto regular" panose="02000000000000000000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2">
                    <a:lumMod val="10000"/>
                  </a:schemeClr>
                </a:solidFill>
                <a:latin typeface="gatebase Medium" panose="00000500000000000000" charset="0"/>
                <a:ea typeface="Roboto italic" panose="02000000000000000000" pitchFamily="2" charset="0"/>
                <a:cs typeface="Roboto regular" panose="02000000000000000000" pitchFamily="2" charset="0"/>
              </a:rPr>
              <a:t>Not as easy to refactor complex table changes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0D1B692-60B7-4572-A95E-A978E2D98D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538244" y="0"/>
            <a:ext cx="465375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96794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42931BD-4809-4C99-B0BE-B7E5203DF795}"/>
              </a:ext>
            </a:extLst>
          </p:cNvPr>
          <p:cNvSpPr/>
          <p:nvPr/>
        </p:nvSpPr>
        <p:spPr>
          <a:xfrm>
            <a:off x="8629650" y="5240640"/>
            <a:ext cx="3246120" cy="134304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2706CBF-7C48-4886-B77E-6F66C619B22C}"/>
              </a:ext>
            </a:extLst>
          </p:cNvPr>
          <p:cNvPicPr>
            <a:picLocks noGrp="1" noSelect="1" noRot="1" noMove="1" noResize="1" noEditPoints="1" noAdjustHandles="1" noChangeArrowheads="1" noChangeShapeType="1"/>
          </p:cNvPicPr>
          <p:nvPr>
            <p:custDataLst>
              <p:tags r:id="rId1"/>
            </p:custDataLst>
          </p:nvPr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24427" b="40974"/>
          <a:stretch/>
        </p:blipFill>
        <p:spPr>
          <a:xfrm>
            <a:off x="5036783" y="2809982"/>
            <a:ext cx="7155217" cy="4048018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14038292-AFF6-4BA2-9528-3CE1AAA2A7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2140" y="545792"/>
            <a:ext cx="1517173" cy="3625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E32BBF7-5591-495B-B517-8AA1E3F1C48A}"/>
              </a:ext>
            </a:extLst>
          </p:cNvPr>
          <p:cNvSpPr txBox="1"/>
          <p:nvPr/>
        </p:nvSpPr>
        <p:spPr>
          <a:xfrm>
            <a:off x="1229360" y="2459504"/>
            <a:ext cx="973328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GB" sz="6000" dirty="0">
                <a:solidFill>
                  <a:schemeClr val="bg1"/>
                </a:solidFill>
                <a:latin typeface="gatebase Medium" panose="00000500000000000000" pitchFamily="50" charset="0"/>
              </a:rPr>
              <a:t>Model #2: </a:t>
            </a:r>
            <a:br>
              <a:rPr lang="en-GB" sz="6000" dirty="0">
                <a:solidFill>
                  <a:schemeClr val="bg1"/>
                </a:solidFill>
                <a:latin typeface="gatebase Medium" panose="00000500000000000000" pitchFamily="50" charset="0"/>
              </a:rPr>
            </a:br>
            <a:r>
              <a:rPr lang="en-GB" sz="6000" dirty="0">
                <a:solidFill>
                  <a:schemeClr val="bg1"/>
                </a:solidFill>
                <a:latin typeface="gatebase Medium" panose="00000500000000000000" pitchFamily="50" charset="0"/>
              </a:rPr>
              <a:t>Migrations-First</a:t>
            </a:r>
            <a:endParaRPr lang="en-US" sz="6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78218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D9CC980B-1158-4B02-ACAA-E6C871F9D859}"/>
              </a:ext>
            </a:extLst>
          </p:cNvPr>
          <p:cNvPicPr>
            <a:picLocks noGrp="1" noSelect="1" noRot="1" noMove="1" noResize="1" noEditPoints="1" noAdjustHandles="1" noChangeArrowheads="1" noChangeShapeType="1"/>
          </p:cNvPicPr>
          <p:nvPr>
            <p:custDataLst>
              <p:tags r:id="rId1"/>
            </p:custDataLst>
          </p:nvPr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30803" r="24236" b="41199"/>
          <a:stretch/>
        </p:blipFill>
        <p:spPr>
          <a:xfrm>
            <a:off x="7900827" y="2825394"/>
            <a:ext cx="4291174" cy="403260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94E84AA-5EB7-49E2-957B-D4952AC640E1}"/>
              </a:ext>
            </a:extLst>
          </p:cNvPr>
          <p:cNvSpPr txBox="1"/>
          <p:nvPr/>
        </p:nvSpPr>
        <p:spPr>
          <a:xfrm>
            <a:off x="2342792" y="478935"/>
            <a:ext cx="849701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500" b="0" dirty="0">
                <a:latin typeface="gatebase Medium" panose="00000500000000000000" pitchFamily="50" charset="0"/>
                <a:ea typeface="Roboto Medium" pitchFamily="2" charset="0"/>
              </a:rPr>
              <a:t>Migrations-First Source Control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E7AE574C-131E-408D-8797-B966E300AD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2140" y="548397"/>
            <a:ext cx="1693732" cy="361584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081F5CA7-DB33-4476-99E5-EB82A06DE7A8}"/>
              </a:ext>
            </a:extLst>
          </p:cNvPr>
          <p:cNvGrpSpPr/>
          <p:nvPr/>
        </p:nvGrpSpPr>
        <p:grpSpPr>
          <a:xfrm>
            <a:off x="144339" y="1350526"/>
            <a:ext cx="11667135" cy="4682031"/>
            <a:chOff x="144339" y="1350526"/>
            <a:chExt cx="11667135" cy="4682031"/>
          </a:xfrm>
        </p:grpSpPr>
        <p:pic>
          <p:nvPicPr>
            <p:cNvPr id="4100" name="Picture 4" descr="fawn pug puppy laying on ground">
              <a:extLst>
                <a:ext uri="{FF2B5EF4-FFF2-40B4-BE49-F238E27FC236}">
                  <a16:creationId xmlns:a16="http://schemas.microsoft.com/office/drawing/2014/main" id="{AE877A2A-1B25-4B81-8A49-242FE0A8777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9643" y="2155552"/>
              <a:ext cx="1084886" cy="7247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8FF3B21-37CB-4CB1-9DC3-6741AC569649}"/>
                </a:ext>
              </a:extLst>
            </p:cNvPr>
            <p:cNvSpPr txBox="1"/>
            <p:nvPr/>
          </p:nvSpPr>
          <p:spPr>
            <a:xfrm>
              <a:off x="301433" y="1350526"/>
              <a:ext cx="293862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dirty="0">
                  <a:latin typeface="gatebase Medium" panose="00000500000000000000" charset="0"/>
                </a:rPr>
                <a:t>All Database Objects</a:t>
              </a:r>
              <a:br>
                <a:rPr lang="en-GB" dirty="0">
                  <a:latin typeface="gatebase Medium" panose="00000500000000000000" charset="0"/>
                </a:rPr>
              </a:br>
              <a:r>
                <a:rPr lang="en-GB" dirty="0" err="1">
                  <a:latin typeface="gatebase Medium" panose="00000500000000000000" charset="0"/>
                </a:rPr>
                <a:t>tbl_Pug</a:t>
              </a:r>
              <a:r>
                <a:rPr lang="en-GB" dirty="0">
                  <a:latin typeface="gatebase Medium" panose="00000500000000000000" charset="0"/>
                </a:rPr>
                <a:t>, </a:t>
              </a:r>
              <a:r>
                <a:rPr lang="en-GB" dirty="0" err="1">
                  <a:latin typeface="gatebase Medium" panose="00000500000000000000" charset="0"/>
                </a:rPr>
                <a:t>tbl_Lab</a:t>
              </a:r>
              <a:r>
                <a:rPr lang="en-GB" dirty="0">
                  <a:latin typeface="gatebase Medium" panose="00000500000000000000" charset="0"/>
                </a:rPr>
                <a:t> &amp; </a:t>
              </a:r>
              <a:r>
                <a:rPr lang="en-GB" dirty="0" err="1">
                  <a:latin typeface="gatebase Medium" panose="00000500000000000000" charset="0"/>
                </a:rPr>
                <a:t>tbl_Corgi</a:t>
              </a:r>
              <a:endParaRPr lang="en-GB" dirty="0">
                <a:latin typeface="gatebase Medium" panose="00000500000000000000" charset="0"/>
              </a:endParaRPr>
            </a:p>
          </p:txBody>
        </p:sp>
        <p:sp>
          <p:nvSpPr>
            <p:cNvPr id="7" name="Arrow: Right 6">
              <a:extLst>
                <a:ext uri="{FF2B5EF4-FFF2-40B4-BE49-F238E27FC236}">
                  <a16:creationId xmlns:a16="http://schemas.microsoft.com/office/drawing/2014/main" id="{63B627C9-54A7-4C90-9CC2-42789D0B5CFE}"/>
                </a:ext>
              </a:extLst>
            </p:cNvPr>
            <p:cNvSpPr/>
            <p:nvPr/>
          </p:nvSpPr>
          <p:spPr>
            <a:xfrm>
              <a:off x="3217134" y="2673460"/>
              <a:ext cx="761768" cy="303867"/>
            </a:xfrm>
            <a:prstGeom prst="rightArrow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37F2164-A0C5-459E-BD92-CB3181BB55B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487576" y="1906230"/>
              <a:ext cx="2217662" cy="1838325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</p:pic>
        <p:sp>
          <p:nvSpPr>
            <p:cNvPr id="12" name="Arrow: Right 11">
              <a:extLst>
                <a:ext uri="{FF2B5EF4-FFF2-40B4-BE49-F238E27FC236}">
                  <a16:creationId xmlns:a16="http://schemas.microsoft.com/office/drawing/2014/main" id="{7B4C59AB-B628-4D5B-BC89-E2959B5AC815}"/>
                </a:ext>
              </a:extLst>
            </p:cNvPr>
            <p:cNvSpPr/>
            <p:nvPr/>
          </p:nvSpPr>
          <p:spPr>
            <a:xfrm>
              <a:off x="7213913" y="2673460"/>
              <a:ext cx="686914" cy="303867"/>
            </a:xfrm>
            <a:prstGeom prst="rightArrow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3" name="Picture 2">
              <a:extLst>
                <a:ext uri="{FF2B5EF4-FFF2-40B4-BE49-F238E27FC236}">
                  <a16:creationId xmlns:a16="http://schemas.microsoft.com/office/drawing/2014/main" id="{515C4537-6E1C-4EF8-9DB7-92238190D7E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93331" y="2130067"/>
              <a:ext cx="3255710" cy="1390654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4" name="Picture 8" descr="pug covered with blanket on bedspread">
              <a:extLst>
                <a:ext uri="{FF2B5EF4-FFF2-40B4-BE49-F238E27FC236}">
                  <a16:creationId xmlns:a16="http://schemas.microsoft.com/office/drawing/2014/main" id="{D2E30BF9-05EF-4A08-ABB6-90871BF40D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2140" y="4433535"/>
              <a:ext cx="2397334" cy="15990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Arrow: Right 15">
              <a:extLst>
                <a:ext uri="{FF2B5EF4-FFF2-40B4-BE49-F238E27FC236}">
                  <a16:creationId xmlns:a16="http://schemas.microsoft.com/office/drawing/2014/main" id="{E37FDAD4-9F1C-4CF4-B1BE-D3ADBD786E03}"/>
                </a:ext>
              </a:extLst>
            </p:cNvPr>
            <p:cNvSpPr/>
            <p:nvPr/>
          </p:nvSpPr>
          <p:spPr>
            <a:xfrm>
              <a:off x="3219473" y="5081112"/>
              <a:ext cx="761768" cy="303867"/>
            </a:xfrm>
            <a:prstGeom prst="rightArrow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79A888E-4855-409E-80C8-4DE413B1F2C1}"/>
                </a:ext>
              </a:extLst>
            </p:cNvPr>
            <p:cNvSpPr txBox="1"/>
            <p:nvPr/>
          </p:nvSpPr>
          <p:spPr>
            <a:xfrm>
              <a:off x="144339" y="4018195"/>
              <a:ext cx="32528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err="1">
                  <a:latin typeface="gatebase Medium" panose="00000500000000000000" charset="0"/>
                </a:rPr>
                <a:t>dbo.tbl_Pug</a:t>
              </a:r>
              <a:r>
                <a:rPr lang="en-GB" dirty="0">
                  <a:latin typeface="gatebase Medium" panose="00000500000000000000" charset="0"/>
                </a:rPr>
                <a:t> (Changed by Dev)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F8C0EDA-8987-4B73-8FD3-C8E3C73EFCD0}"/>
                </a:ext>
              </a:extLst>
            </p:cNvPr>
            <p:cNvSpPr txBox="1"/>
            <p:nvPr/>
          </p:nvSpPr>
          <p:spPr>
            <a:xfrm>
              <a:off x="8193331" y="1721564"/>
              <a:ext cx="34163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latin typeface="gatebase Medium" panose="00000500000000000000" charset="0"/>
                </a:rPr>
                <a:t>Migrations &gt; 1.0.0__Baseline.sql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94403C8-5918-4A9C-B5E1-439955159304}"/>
                </a:ext>
              </a:extLst>
            </p:cNvPr>
            <p:cNvSpPr txBox="1"/>
            <p:nvPr/>
          </p:nvSpPr>
          <p:spPr>
            <a:xfrm>
              <a:off x="4729823" y="1521359"/>
              <a:ext cx="17427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latin typeface="gatebase Medium" panose="00000500000000000000" charset="0"/>
                </a:rPr>
                <a:t>Baseline Script</a:t>
              </a:r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94F53F4F-B49B-4ABD-A25C-8FD3F3501FE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271406" y="4648271"/>
              <a:ext cx="2650003" cy="1179838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</p:pic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7770BE0B-7856-44FE-B473-5C67B20A5BBE}"/>
                </a:ext>
              </a:extLst>
            </p:cNvPr>
            <p:cNvSpPr/>
            <p:nvPr/>
          </p:nvSpPr>
          <p:spPr>
            <a:xfrm>
              <a:off x="7213913" y="5086258"/>
              <a:ext cx="686914" cy="303867"/>
            </a:xfrm>
            <a:prstGeom prst="rightArrow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22" name="Picture 2">
              <a:extLst>
                <a:ext uri="{FF2B5EF4-FFF2-40B4-BE49-F238E27FC236}">
                  <a16:creationId xmlns:a16="http://schemas.microsoft.com/office/drawing/2014/main" id="{3F605FE5-E5B2-44CE-8A7B-C717F81993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93331" y="4542865"/>
              <a:ext cx="3255710" cy="1390654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EEBA428-27D8-4491-81FA-B20EBD8FF610}"/>
                </a:ext>
              </a:extLst>
            </p:cNvPr>
            <p:cNvSpPr txBox="1"/>
            <p:nvPr/>
          </p:nvSpPr>
          <p:spPr>
            <a:xfrm>
              <a:off x="7830897" y="4134362"/>
              <a:ext cx="39805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latin typeface="gatebase Medium" panose="00000500000000000000" charset="0"/>
                </a:rPr>
                <a:t>Migrations &gt; 1.0.1__Added_Blanket.sql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FC87606-0F37-4FF0-913F-C2EDD46A2982}"/>
                </a:ext>
              </a:extLst>
            </p:cNvPr>
            <p:cNvSpPr txBox="1"/>
            <p:nvPr/>
          </p:nvSpPr>
          <p:spPr>
            <a:xfrm>
              <a:off x="4922985" y="4205696"/>
              <a:ext cx="13468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latin typeface="gatebase Medium" panose="00000500000000000000" charset="0"/>
                </a:rPr>
                <a:t>Alter Script</a:t>
              </a:r>
            </a:p>
          </p:txBody>
        </p:sp>
        <p:pic>
          <p:nvPicPr>
            <p:cNvPr id="7170" name="Picture 2">
              <a:extLst>
                <a:ext uri="{FF2B5EF4-FFF2-40B4-BE49-F238E27FC236}">
                  <a16:creationId xmlns:a16="http://schemas.microsoft.com/office/drawing/2014/main" id="{508BC25A-575F-44EF-A808-2ED50D17D9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1816712" y="2140120"/>
              <a:ext cx="1107918" cy="7386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172" name="Picture 4" descr="short-coated white and brown dog on white floor tiles">
              <a:extLst>
                <a:ext uri="{FF2B5EF4-FFF2-40B4-BE49-F238E27FC236}">
                  <a16:creationId xmlns:a16="http://schemas.microsoft.com/office/drawing/2014/main" id="{C72CF142-58D4-4962-8CB3-D2DB4FB7F9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09081" y="2974599"/>
              <a:ext cx="1015262" cy="7614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427060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wo people drawing on whiteboard">
            <a:extLst>
              <a:ext uri="{FF2B5EF4-FFF2-40B4-BE49-F238E27FC236}">
                <a16:creationId xmlns:a16="http://schemas.microsoft.com/office/drawing/2014/main" id="{4236B69C-3C07-43D0-9BD7-53858ADBA9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4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74B5BFE-1F73-4A92-8B57-D6900392571A}"/>
              </a:ext>
            </a:extLst>
          </p:cNvPr>
          <p:cNvSpPr txBox="1"/>
          <p:nvPr/>
        </p:nvSpPr>
        <p:spPr>
          <a:xfrm>
            <a:off x="3204021" y="2459504"/>
            <a:ext cx="578395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6000" dirty="0">
                <a:ln>
                  <a:solidFill>
                    <a:schemeClr val="tx1">
                      <a:alpha val="15000"/>
                    </a:schemeClr>
                  </a:solidFill>
                </a:ln>
                <a:solidFill>
                  <a:srgbClr val="CC0000"/>
                </a:solidFill>
                <a:latin typeface="gatebase Medium" panose="00000500000000000000" charset="0"/>
              </a:rPr>
              <a:t>Migrations-First</a:t>
            </a:r>
          </a:p>
          <a:p>
            <a:pPr algn="ctr"/>
            <a:r>
              <a:rPr lang="en-GB" sz="6000" dirty="0">
                <a:ln>
                  <a:solidFill>
                    <a:schemeClr val="tx1">
                      <a:alpha val="15000"/>
                    </a:schemeClr>
                  </a:solidFill>
                </a:ln>
                <a:solidFill>
                  <a:srgbClr val="CC0000"/>
                </a:solidFill>
                <a:latin typeface="gatebase Medium" panose="00000500000000000000" charset="0"/>
              </a:rPr>
              <a:t>In Practice</a:t>
            </a:r>
          </a:p>
        </p:txBody>
      </p:sp>
    </p:spTree>
    <p:extLst>
      <p:ext uri="{BB962C8B-B14F-4D97-AF65-F5344CB8AC3E}">
        <p14:creationId xmlns:p14="http://schemas.microsoft.com/office/powerpoint/2010/main" val="41758859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D9CC980B-1158-4B02-ACAA-E6C871F9D859}"/>
              </a:ext>
            </a:extLst>
          </p:cNvPr>
          <p:cNvPicPr>
            <a:picLocks noGrp="1" noSelect="1" noRot="1" noMove="1" noResize="1" noEditPoints="1" noAdjustHandles="1" noChangeArrowheads="1" noChangeShapeType="1"/>
          </p:cNvPicPr>
          <p:nvPr>
            <p:custDataLst>
              <p:tags r:id="rId1"/>
            </p:custDataLst>
          </p:nvPr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30803" r="24236" b="41199"/>
          <a:stretch/>
        </p:blipFill>
        <p:spPr>
          <a:xfrm>
            <a:off x="7900827" y="2825394"/>
            <a:ext cx="4291174" cy="403260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94E84AA-5EB7-49E2-957B-D4952AC640E1}"/>
              </a:ext>
            </a:extLst>
          </p:cNvPr>
          <p:cNvSpPr txBox="1"/>
          <p:nvPr/>
        </p:nvSpPr>
        <p:spPr>
          <a:xfrm>
            <a:off x="2342792" y="478935"/>
            <a:ext cx="849701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500" dirty="0">
                <a:latin typeface="gatebase Medium" panose="00000500000000000000" pitchFamily="50" charset="0"/>
                <a:ea typeface="Roboto Medium" pitchFamily="2" charset="0"/>
              </a:rPr>
              <a:t>Migrations-First Source Control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E7AE574C-131E-408D-8797-B966E300AD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2140" y="548397"/>
            <a:ext cx="1693732" cy="361584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F0D1B692-60B7-4572-A95E-A978E2D98D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538244" y="0"/>
            <a:ext cx="465375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4CD133C-B616-431C-A42B-A3331572923C}"/>
              </a:ext>
            </a:extLst>
          </p:cNvPr>
          <p:cNvSpPr txBox="1"/>
          <p:nvPr/>
        </p:nvSpPr>
        <p:spPr>
          <a:xfrm>
            <a:off x="578572" y="1382212"/>
            <a:ext cx="6536603" cy="42934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3200" dirty="0">
                <a:solidFill>
                  <a:schemeClr val="bg2">
                    <a:lumMod val="10000"/>
                  </a:schemeClr>
                </a:solidFill>
                <a:latin typeface="gatebase Medium" panose="00000500000000000000" charset="0"/>
                <a:ea typeface="Roboto" panose="020B0604020202020204" charset="0"/>
                <a:cs typeface="Roboto regular" panose="02000000000000000000" pitchFamily="2" charset="0"/>
              </a:rPr>
              <a:t>What are the benefits?</a:t>
            </a:r>
          </a:p>
          <a:p>
            <a:pPr>
              <a:lnSpc>
                <a:spcPct val="150000"/>
              </a:lnSpc>
            </a:pPr>
            <a:r>
              <a:rPr lang="en-GB" sz="1000" dirty="0">
                <a:solidFill>
                  <a:schemeClr val="bg2">
                    <a:lumMod val="10000"/>
                  </a:schemeClr>
                </a:solidFill>
                <a:latin typeface="Roboto" panose="020B0604020202020204" charset="0"/>
                <a:ea typeface="Roboto" panose="020B0604020202020204" charset="0"/>
                <a:cs typeface="Roboto regular" panose="02000000000000000000" pitchFamily="2" charset="0"/>
              </a:rPr>
              <a:t> </a:t>
            </a:r>
            <a:br>
              <a:rPr lang="en-GB" sz="3200" dirty="0">
                <a:solidFill>
                  <a:schemeClr val="bg2">
                    <a:lumMod val="10000"/>
                  </a:schemeClr>
                </a:solidFill>
                <a:latin typeface="Roboto" panose="020B0604020202020204" charset="0"/>
                <a:ea typeface="Roboto" panose="020B0604020202020204" charset="0"/>
                <a:cs typeface="Roboto regular" panose="02000000000000000000" pitchFamily="2" charset="0"/>
              </a:rPr>
            </a:br>
            <a:r>
              <a:rPr lang="en-GB" sz="800" dirty="0">
                <a:solidFill>
                  <a:schemeClr val="bg2">
                    <a:lumMod val="10000"/>
                  </a:schemeClr>
                </a:solidFill>
                <a:latin typeface="Roboto" panose="020B0604020202020204" charset="0"/>
                <a:ea typeface="Roboto" panose="020B0604020202020204" charset="0"/>
                <a:cs typeface="Roboto regular" panose="02000000000000000000" pitchFamily="2" charset="0"/>
              </a:rPr>
              <a:t> </a:t>
            </a:r>
            <a:endParaRPr lang="en-GB" sz="3200" dirty="0">
              <a:solidFill>
                <a:schemeClr val="bg2">
                  <a:lumMod val="10000"/>
                </a:schemeClr>
              </a:solidFill>
              <a:latin typeface="Roboto" panose="020B0604020202020204" charset="0"/>
              <a:ea typeface="Roboto" panose="020B0604020202020204" charset="0"/>
              <a:cs typeface="Roboto regular" panose="02000000000000000000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2">
                    <a:lumMod val="10000"/>
                  </a:schemeClr>
                </a:solidFill>
                <a:latin typeface="gatebase Medium" panose="00000500000000000000" charset="0"/>
                <a:ea typeface="Roboto italic" panose="02000000000000000000" pitchFamily="2" charset="0"/>
                <a:cs typeface="Roboto regular" panose="02000000000000000000" pitchFamily="2" charset="0"/>
              </a:rPr>
              <a:t>Focused on how to get to the desired end state through precisely controlled individual migration scripts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dirty="0">
              <a:solidFill>
                <a:schemeClr val="bg2">
                  <a:lumMod val="10000"/>
                </a:schemeClr>
              </a:solidFill>
              <a:latin typeface="gatebase Medium" panose="00000500000000000000" charset="0"/>
              <a:ea typeface="Roboto italic" panose="02000000000000000000" pitchFamily="2" charset="0"/>
              <a:cs typeface="Roboto regular" panose="02000000000000000000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2">
                    <a:lumMod val="10000"/>
                  </a:schemeClr>
                </a:solidFill>
                <a:latin typeface="gatebase Medium" panose="00000500000000000000" charset="0"/>
                <a:ea typeface="Roboto italic" panose="02000000000000000000" pitchFamily="2" charset="0"/>
                <a:cs typeface="Roboto regular" panose="02000000000000000000" pitchFamily="2" charset="0"/>
              </a:rPr>
              <a:t>Enables small, frequent, incremental migrations and predictable deployments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dirty="0">
              <a:solidFill>
                <a:schemeClr val="bg2">
                  <a:lumMod val="10000"/>
                </a:schemeClr>
              </a:solidFill>
              <a:latin typeface="gatebase Medium" panose="00000500000000000000" charset="0"/>
              <a:ea typeface="Roboto italic" panose="02000000000000000000" pitchFamily="2" charset="0"/>
              <a:cs typeface="Roboto regular" panose="02000000000000000000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2">
                    <a:lumMod val="10000"/>
                  </a:schemeClr>
                </a:solidFill>
                <a:latin typeface="gatebase Medium" panose="00000500000000000000" charset="0"/>
                <a:ea typeface="Roboto italic" panose="02000000000000000000" pitchFamily="2" charset="0"/>
                <a:cs typeface="Roboto regular" panose="02000000000000000000" pitchFamily="2" charset="0"/>
              </a:rPr>
              <a:t>Ideal for complex database changes and environments with high uptime requirements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dirty="0">
              <a:solidFill>
                <a:schemeClr val="bg2">
                  <a:lumMod val="10000"/>
                </a:schemeClr>
              </a:solidFill>
              <a:latin typeface="gatebase Medium" panose="00000500000000000000" charset="0"/>
              <a:ea typeface="Roboto italic" panose="02000000000000000000" pitchFamily="2" charset="0"/>
              <a:cs typeface="Roboto regular" panose="02000000000000000000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2">
                    <a:lumMod val="10000"/>
                  </a:schemeClr>
                </a:solidFill>
                <a:latin typeface="gatebase Medium" panose="00000500000000000000" charset="0"/>
                <a:ea typeface="Roboto italic" panose="02000000000000000000" pitchFamily="2" charset="0"/>
                <a:cs typeface="Roboto regular" panose="02000000000000000000" pitchFamily="2" charset="0"/>
              </a:rPr>
              <a:t>Ability to use your own custom standards for table changes in deployments</a:t>
            </a:r>
          </a:p>
        </p:txBody>
      </p:sp>
    </p:spTree>
    <p:extLst>
      <p:ext uri="{BB962C8B-B14F-4D97-AF65-F5344CB8AC3E}">
        <p14:creationId xmlns:p14="http://schemas.microsoft.com/office/powerpoint/2010/main" val="23105064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D9CC980B-1158-4B02-ACAA-E6C871F9D859}"/>
              </a:ext>
            </a:extLst>
          </p:cNvPr>
          <p:cNvPicPr>
            <a:picLocks noGrp="1" noSelect="1" noRot="1" noMove="1" noResize="1" noEditPoints="1" noAdjustHandles="1" noChangeArrowheads="1" noChangeShapeType="1"/>
          </p:cNvPicPr>
          <p:nvPr>
            <p:custDataLst>
              <p:tags r:id="rId1"/>
            </p:custDataLst>
          </p:nvPr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30803" r="24236" b="41199"/>
          <a:stretch/>
        </p:blipFill>
        <p:spPr>
          <a:xfrm>
            <a:off x="7900827" y="2825394"/>
            <a:ext cx="4291174" cy="403260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94E84AA-5EB7-49E2-957B-D4952AC640E1}"/>
              </a:ext>
            </a:extLst>
          </p:cNvPr>
          <p:cNvSpPr txBox="1"/>
          <p:nvPr/>
        </p:nvSpPr>
        <p:spPr>
          <a:xfrm>
            <a:off x="2342792" y="478935"/>
            <a:ext cx="849701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500" dirty="0">
                <a:latin typeface="gatebase Medium" panose="00000500000000000000" pitchFamily="50" charset="0"/>
                <a:ea typeface="Roboto Medium" pitchFamily="2" charset="0"/>
              </a:rPr>
              <a:t>Migrations-First Source Control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E7AE574C-131E-408D-8797-B966E300AD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2140" y="548397"/>
            <a:ext cx="1693732" cy="361584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F0D1B692-60B7-4572-A95E-A978E2D98D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579122" y="0"/>
            <a:ext cx="461287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FB3BB93-4132-4A88-8F30-AC33DA8ACB76}"/>
              </a:ext>
            </a:extLst>
          </p:cNvPr>
          <p:cNvSpPr txBox="1"/>
          <p:nvPr/>
        </p:nvSpPr>
        <p:spPr>
          <a:xfrm>
            <a:off x="578572" y="1382212"/>
            <a:ext cx="6536603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3200" dirty="0">
                <a:solidFill>
                  <a:schemeClr val="bg2">
                    <a:lumMod val="10000"/>
                  </a:schemeClr>
                </a:solidFill>
                <a:latin typeface="gatebase Medium" panose="00000500000000000000" charset="0"/>
                <a:ea typeface="Roboto" panose="020B0604020202020204" charset="0"/>
                <a:cs typeface="Roboto regular" panose="02000000000000000000" pitchFamily="2" charset="0"/>
              </a:rPr>
              <a:t>What are the drawbacks?</a:t>
            </a:r>
          </a:p>
          <a:p>
            <a:pPr>
              <a:lnSpc>
                <a:spcPct val="150000"/>
              </a:lnSpc>
            </a:pPr>
            <a:endParaRPr lang="en-GB" sz="3200" dirty="0">
              <a:solidFill>
                <a:schemeClr val="bg2">
                  <a:lumMod val="10000"/>
                </a:schemeClr>
              </a:solidFill>
              <a:latin typeface="gatebase Medium" panose="00000500000000000000" charset="0"/>
              <a:ea typeface="Roboto" panose="020B0604020202020204" charset="0"/>
              <a:cs typeface="Roboto regular" panose="02000000000000000000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2">
                    <a:lumMod val="10000"/>
                  </a:schemeClr>
                </a:solidFill>
                <a:latin typeface="gatebase Medium" panose="00000500000000000000" charset="0"/>
                <a:ea typeface="Roboto italic" panose="02000000000000000000" pitchFamily="2" charset="0"/>
                <a:cs typeface="Roboto regular" panose="02000000000000000000" pitchFamily="2" charset="0"/>
              </a:rPr>
              <a:t>Not as intuitive if changes are reworked frequently by developers over short time periods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dirty="0">
              <a:solidFill>
                <a:schemeClr val="bg2">
                  <a:lumMod val="10000"/>
                </a:schemeClr>
              </a:solidFill>
              <a:latin typeface="gatebase Medium" panose="00000500000000000000" charset="0"/>
              <a:ea typeface="Roboto italic" panose="02000000000000000000" pitchFamily="2" charset="0"/>
              <a:cs typeface="Roboto regular" panose="02000000000000000000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2">
                    <a:lumMod val="10000"/>
                  </a:schemeClr>
                </a:solidFill>
                <a:latin typeface="gatebase Medium" panose="00000500000000000000" charset="0"/>
                <a:ea typeface="Roboto italic" panose="02000000000000000000" pitchFamily="2" charset="0"/>
                <a:cs typeface="Roboto regular" panose="02000000000000000000" pitchFamily="2" charset="0"/>
              </a:rPr>
              <a:t>Not as easy to set up tSQLt testing framework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dirty="0">
              <a:solidFill>
                <a:schemeClr val="bg2">
                  <a:lumMod val="10000"/>
                </a:schemeClr>
              </a:solidFill>
              <a:latin typeface="gatebase Medium" panose="00000500000000000000" charset="0"/>
              <a:ea typeface="Roboto italic" panose="02000000000000000000" pitchFamily="2" charset="0"/>
              <a:cs typeface="Roboto regular" panose="02000000000000000000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2">
                    <a:lumMod val="10000"/>
                  </a:schemeClr>
                </a:solidFill>
                <a:latin typeface="gatebase Medium" panose="00000500000000000000" charset="0"/>
                <a:ea typeface="Roboto italic" panose="02000000000000000000" pitchFamily="2" charset="0"/>
                <a:cs typeface="Roboto regular" panose="02000000000000000000" pitchFamily="2" charset="0"/>
              </a:rPr>
              <a:t>Not as easy to pick and choose changes to be deployed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dirty="0">
              <a:solidFill>
                <a:schemeClr val="bg2">
                  <a:lumMod val="10000"/>
                </a:schemeClr>
              </a:solidFill>
              <a:latin typeface="gatebase Medium" panose="00000500000000000000" charset="0"/>
              <a:ea typeface="Roboto italic" panose="02000000000000000000" pitchFamily="2" charset="0"/>
              <a:cs typeface="Roboto regular" panose="02000000000000000000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2">
                    <a:lumMod val="10000"/>
                  </a:schemeClr>
                </a:solidFill>
                <a:latin typeface="gatebase Medium" panose="00000500000000000000" charset="0"/>
                <a:ea typeface="Roboto italic" panose="02000000000000000000" pitchFamily="2" charset="0"/>
                <a:cs typeface="Roboto regular" panose="02000000000000000000" pitchFamily="2" charset="0"/>
              </a:rPr>
              <a:t>Higher learning curve for teams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dirty="0">
              <a:solidFill>
                <a:schemeClr val="bg2">
                  <a:lumMod val="10000"/>
                </a:schemeClr>
              </a:solidFill>
              <a:latin typeface="gatebase Medium" panose="00000500000000000000" charset="0"/>
              <a:ea typeface="Roboto italic" panose="02000000000000000000" pitchFamily="2" charset="0"/>
              <a:cs typeface="Roboto regular" panose="02000000000000000000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2">
                    <a:lumMod val="10000"/>
                  </a:schemeClr>
                </a:solidFill>
                <a:latin typeface="gatebase Medium" panose="00000500000000000000" charset="0"/>
                <a:ea typeface="Roboto italic" panose="02000000000000000000" pitchFamily="2" charset="0"/>
                <a:cs typeface="Roboto regular" panose="02000000000000000000" pitchFamily="2" charset="0"/>
              </a:rPr>
              <a:t>Harder to roll-back changes</a:t>
            </a:r>
          </a:p>
        </p:txBody>
      </p:sp>
    </p:spTree>
    <p:extLst>
      <p:ext uri="{BB962C8B-B14F-4D97-AF65-F5344CB8AC3E}">
        <p14:creationId xmlns:p14="http://schemas.microsoft.com/office/powerpoint/2010/main" val="26811205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42931BD-4809-4C99-B0BE-B7E5203DF795}"/>
              </a:ext>
            </a:extLst>
          </p:cNvPr>
          <p:cNvSpPr/>
          <p:nvPr/>
        </p:nvSpPr>
        <p:spPr>
          <a:xfrm>
            <a:off x="8629650" y="5240640"/>
            <a:ext cx="3246120" cy="134304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2706CBF-7C48-4886-B77E-6F66C619B22C}"/>
              </a:ext>
            </a:extLst>
          </p:cNvPr>
          <p:cNvPicPr>
            <a:picLocks noGrp="1" noSelect="1" noRot="1" noMove="1" noResize="1" noEditPoints="1" noAdjustHandles="1" noChangeArrowheads="1" noChangeShapeType="1"/>
          </p:cNvPicPr>
          <p:nvPr>
            <p:custDataLst>
              <p:tags r:id="rId1"/>
            </p:custDataLst>
          </p:nvPr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24427" b="40974"/>
          <a:stretch/>
        </p:blipFill>
        <p:spPr>
          <a:xfrm>
            <a:off x="5036783" y="2809982"/>
            <a:ext cx="7155217" cy="4048018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14038292-AFF6-4BA2-9528-3CE1AAA2A7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2140" y="545792"/>
            <a:ext cx="1517173" cy="3625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E32BBF7-5591-495B-B517-8AA1E3F1C48A}"/>
              </a:ext>
            </a:extLst>
          </p:cNvPr>
          <p:cNvSpPr txBox="1"/>
          <p:nvPr/>
        </p:nvSpPr>
        <p:spPr>
          <a:xfrm>
            <a:off x="1229360" y="2103998"/>
            <a:ext cx="973328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GB" sz="6000" dirty="0">
                <a:solidFill>
                  <a:schemeClr val="bg1"/>
                </a:solidFill>
                <a:latin typeface="gatebase Medium" panose="00000500000000000000" pitchFamily="50" charset="0"/>
              </a:rPr>
              <a:t>Model #3: </a:t>
            </a:r>
            <a:br>
              <a:rPr lang="en-GB" sz="6000" dirty="0">
                <a:solidFill>
                  <a:schemeClr val="bg1"/>
                </a:solidFill>
                <a:latin typeface="gatebase Medium" panose="00000500000000000000" pitchFamily="50" charset="0"/>
              </a:rPr>
            </a:br>
            <a:r>
              <a:rPr lang="en-GB" sz="6000" dirty="0">
                <a:solidFill>
                  <a:schemeClr val="bg1"/>
                </a:solidFill>
                <a:latin typeface="gatebase Medium" panose="00000500000000000000" pitchFamily="50" charset="0"/>
              </a:rPr>
              <a:t>Hybrid-Model / ‘Optimized’ Model</a:t>
            </a:r>
            <a:endParaRPr lang="en-US" sz="6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60416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D9CC980B-1158-4B02-ACAA-E6C871F9D859}"/>
              </a:ext>
            </a:extLst>
          </p:cNvPr>
          <p:cNvPicPr>
            <a:picLocks noGrp="1" noSelect="1" noRot="1" noMove="1" noResize="1" noEditPoints="1" noAdjustHandles="1" noChangeArrowheads="1" noChangeShapeType="1"/>
          </p:cNvPicPr>
          <p:nvPr>
            <p:custDataLst>
              <p:tags r:id="rId1"/>
            </p:custDataLst>
          </p:nvPr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30803" r="24236" b="41199"/>
          <a:stretch/>
        </p:blipFill>
        <p:spPr>
          <a:xfrm>
            <a:off x="7900827" y="2825394"/>
            <a:ext cx="4291174" cy="403260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94E84AA-5EB7-49E2-957B-D4952AC640E1}"/>
              </a:ext>
            </a:extLst>
          </p:cNvPr>
          <p:cNvSpPr txBox="1"/>
          <p:nvPr/>
        </p:nvSpPr>
        <p:spPr>
          <a:xfrm>
            <a:off x="2342792" y="478935"/>
            <a:ext cx="849701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500" b="0" dirty="0">
                <a:latin typeface="gatebase Medium" panose="00000500000000000000" pitchFamily="50" charset="0"/>
                <a:ea typeface="Roboto Medium" pitchFamily="2" charset="0"/>
              </a:rPr>
              <a:t>‘Optimized-Model’ Source Control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E7AE574C-131E-408D-8797-B966E300AD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2140" y="548397"/>
            <a:ext cx="1693732" cy="361584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33CF4F1F-7C69-4271-8702-4A8026ACEC51}"/>
              </a:ext>
            </a:extLst>
          </p:cNvPr>
          <p:cNvGrpSpPr/>
          <p:nvPr/>
        </p:nvGrpSpPr>
        <p:grpSpPr>
          <a:xfrm>
            <a:off x="426306" y="1151399"/>
            <a:ext cx="10985508" cy="5412689"/>
            <a:chOff x="426306" y="1151399"/>
            <a:chExt cx="10985508" cy="5412689"/>
          </a:xfrm>
        </p:grpSpPr>
        <p:pic>
          <p:nvPicPr>
            <p:cNvPr id="25" name="Picture 8" descr="pug covered with blanket on bedspread">
              <a:extLst>
                <a:ext uri="{FF2B5EF4-FFF2-40B4-BE49-F238E27FC236}">
                  <a16:creationId xmlns:a16="http://schemas.microsoft.com/office/drawing/2014/main" id="{4F92140E-83E6-42BB-AE9A-C2707FC646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2017" y="2260029"/>
              <a:ext cx="2010586" cy="13410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Arrow: Right 25">
              <a:extLst>
                <a:ext uri="{FF2B5EF4-FFF2-40B4-BE49-F238E27FC236}">
                  <a16:creationId xmlns:a16="http://schemas.microsoft.com/office/drawing/2014/main" id="{9A5B7473-2E0B-4B98-AAB0-81DD2861AF30}"/>
                </a:ext>
              </a:extLst>
            </p:cNvPr>
            <p:cNvSpPr/>
            <p:nvPr/>
          </p:nvSpPr>
          <p:spPr>
            <a:xfrm>
              <a:off x="2676862" y="2778625"/>
              <a:ext cx="761768" cy="303867"/>
            </a:xfrm>
            <a:prstGeom prst="rightArrow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A351C37-2E03-484C-838C-0FF3EC25F196}"/>
                </a:ext>
              </a:extLst>
            </p:cNvPr>
            <p:cNvSpPr txBox="1"/>
            <p:nvPr/>
          </p:nvSpPr>
          <p:spPr>
            <a:xfrm>
              <a:off x="426306" y="1890697"/>
              <a:ext cx="21820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err="1">
                  <a:latin typeface="gatebase Medium" panose="00000500000000000000" charset="0"/>
                </a:rPr>
                <a:t>dbo.tbl_Pug</a:t>
              </a:r>
              <a:r>
                <a:rPr lang="en-GB" dirty="0">
                  <a:latin typeface="gatebase Medium" panose="00000500000000000000" charset="0"/>
                </a:rPr>
                <a:t> change</a:t>
              </a: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B32727A0-4E82-4F9C-9E38-BA1837C85D5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654387" y="2280141"/>
              <a:ext cx="2086787" cy="1356457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</p:pic>
        <p:sp>
          <p:nvSpPr>
            <p:cNvPr id="29" name="Arrow: Right 28">
              <a:extLst>
                <a:ext uri="{FF2B5EF4-FFF2-40B4-BE49-F238E27FC236}">
                  <a16:creationId xmlns:a16="http://schemas.microsoft.com/office/drawing/2014/main" id="{DD9732C6-EFBE-4DE3-8508-5B48AD6D8556}"/>
                </a:ext>
              </a:extLst>
            </p:cNvPr>
            <p:cNvSpPr/>
            <p:nvPr/>
          </p:nvSpPr>
          <p:spPr>
            <a:xfrm>
              <a:off x="5956931" y="2773696"/>
              <a:ext cx="686914" cy="303867"/>
            </a:xfrm>
            <a:prstGeom prst="rightArrow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30" name="Picture 2">
              <a:extLst>
                <a:ext uri="{FF2B5EF4-FFF2-40B4-BE49-F238E27FC236}">
                  <a16:creationId xmlns:a16="http://schemas.microsoft.com/office/drawing/2014/main" id="{80A58CB5-6E94-4FA7-81FA-7383FBD5F5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97248" y="3750621"/>
              <a:ext cx="1642311" cy="701502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647C077-9023-4EA1-B69B-061E37136898}"/>
                </a:ext>
              </a:extLst>
            </p:cNvPr>
            <p:cNvSpPr txBox="1"/>
            <p:nvPr/>
          </p:nvSpPr>
          <p:spPr>
            <a:xfrm>
              <a:off x="3550455" y="4566146"/>
              <a:ext cx="233589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latin typeface="gatebase Medium" panose="00000500000000000000" charset="0"/>
                </a:rPr>
                <a:t>Tables &gt; </a:t>
              </a:r>
              <a:r>
                <a:rPr lang="en-GB" dirty="0" err="1">
                  <a:latin typeface="gatebase Medium" panose="00000500000000000000" charset="0"/>
                </a:rPr>
                <a:t>dbo.tbl_Pug</a:t>
              </a:r>
              <a:r>
                <a:rPr lang="en-GB" dirty="0">
                  <a:latin typeface="gatebase Medium" panose="00000500000000000000" charset="0"/>
                </a:rPr>
                <a:t> </a:t>
              </a:r>
            </a:p>
            <a:p>
              <a:pPr algn="ctr"/>
              <a:r>
                <a:rPr lang="en-GB" dirty="0">
                  <a:latin typeface="gatebase Medium" panose="00000500000000000000" charset="0"/>
                </a:rPr>
                <a:t>(Version X)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A9D99F4-71B0-40BC-A733-616937A300A0}"/>
                </a:ext>
              </a:extLst>
            </p:cNvPr>
            <p:cNvSpPr txBox="1"/>
            <p:nvPr/>
          </p:nvSpPr>
          <p:spPr>
            <a:xfrm>
              <a:off x="3502700" y="1909143"/>
              <a:ext cx="28723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latin typeface="gatebase Medium" panose="00000500000000000000" charset="0"/>
                </a:rPr>
                <a:t>Newer CREATE Script</a:t>
              </a:r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0DF61341-94A5-422A-91DB-636B413890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43887" y="2453573"/>
              <a:ext cx="2086787" cy="938577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</p:pic>
        <p:sp>
          <p:nvSpPr>
            <p:cNvPr id="34" name="Arrow: Right 33">
              <a:extLst>
                <a:ext uri="{FF2B5EF4-FFF2-40B4-BE49-F238E27FC236}">
                  <a16:creationId xmlns:a16="http://schemas.microsoft.com/office/drawing/2014/main" id="{CC542899-5D58-4A60-B87F-864F073FF28F}"/>
                </a:ext>
              </a:extLst>
            </p:cNvPr>
            <p:cNvSpPr/>
            <p:nvPr/>
          </p:nvSpPr>
          <p:spPr>
            <a:xfrm>
              <a:off x="9246431" y="2738188"/>
              <a:ext cx="686914" cy="303867"/>
            </a:xfrm>
            <a:prstGeom prst="rightArrow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35" name="Picture 2">
              <a:extLst>
                <a:ext uri="{FF2B5EF4-FFF2-40B4-BE49-F238E27FC236}">
                  <a16:creationId xmlns:a16="http://schemas.microsoft.com/office/drawing/2014/main" id="{63D28D08-BD00-4789-AF0D-E37BFBB989D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86748" y="3715113"/>
              <a:ext cx="1642311" cy="701502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2D1F5C6-D397-4432-993D-39B1189DFC40}"/>
                </a:ext>
              </a:extLst>
            </p:cNvPr>
            <p:cNvSpPr txBox="1"/>
            <p:nvPr/>
          </p:nvSpPr>
          <p:spPr>
            <a:xfrm>
              <a:off x="6665226" y="4566145"/>
              <a:ext cx="268535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dirty="0">
                  <a:latin typeface="gatebase Medium" panose="00000500000000000000" charset="0"/>
                </a:rPr>
                <a:t>Migrations &gt; </a:t>
              </a:r>
            </a:p>
            <a:p>
              <a:pPr algn="ctr"/>
              <a:r>
                <a:rPr lang="en-GB" dirty="0">
                  <a:latin typeface="gatebase Medium" panose="00000500000000000000" charset="0"/>
                </a:rPr>
                <a:t>1.0.1__Added_Blanket.sql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EF3D586-AB6C-474B-9D5A-784B04180022}"/>
                </a:ext>
              </a:extLst>
            </p:cNvPr>
            <p:cNvSpPr txBox="1"/>
            <p:nvPr/>
          </p:nvSpPr>
          <p:spPr>
            <a:xfrm>
              <a:off x="7293397" y="1890697"/>
              <a:ext cx="14290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latin typeface="gatebase Medium" panose="00000500000000000000" charset="0"/>
                </a:rPr>
                <a:t>Alter Script</a:t>
              </a:r>
            </a:p>
          </p:txBody>
        </p:sp>
        <p:sp>
          <p:nvSpPr>
            <p:cNvPr id="2" name="Right Brace 1">
              <a:extLst>
                <a:ext uri="{FF2B5EF4-FFF2-40B4-BE49-F238E27FC236}">
                  <a16:creationId xmlns:a16="http://schemas.microsoft.com/office/drawing/2014/main" id="{69D1E10A-6E2B-43DA-B9CE-DA7956B93DEA}"/>
                </a:ext>
              </a:extLst>
            </p:cNvPr>
            <p:cNvSpPr/>
            <p:nvPr/>
          </p:nvSpPr>
          <p:spPr>
            <a:xfrm rot="5400000">
              <a:off x="2906080" y="2975471"/>
              <a:ext cx="646331" cy="5314211"/>
            </a:xfrm>
            <a:prstGeom prst="rightBrace">
              <a:avLst>
                <a:gd name="adj1" fmla="val 69336"/>
                <a:gd name="adj2" fmla="val 49842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" name="Right Brace 37">
              <a:extLst>
                <a:ext uri="{FF2B5EF4-FFF2-40B4-BE49-F238E27FC236}">
                  <a16:creationId xmlns:a16="http://schemas.microsoft.com/office/drawing/2014/main" id="{50740BC5-11D1-458A-A3C1-24BCA7DBE678}"/>
                </a:ext>
              </a:extLst>
            </p:cNvPr>
            <p:cNvSpPr/>
            <p:nvPr/>
          </p:nvSpPr>
          <p:spPr>
            <a:xfrm rot="5400000">
              <a:off x="7603137" y="3670995"/>
              <a:ext cx="684000" cy="3976414"/>
            </a:xfrm>
            <a:prstGeom prst="rightBrace">
              <a:avLst>
                <a:gd name="adj1" fmla="val 83614"/>
                <a:gd name="adj2" fmla="val 49842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8C5A4CE-8B48-4084-A9C0-E3D1416C2996}"/>
                </a:ext>
              </a:extLst>
            </p:cNvPr>
            <p:cNvSpPr txBox="1"/>
            <p:nvPr/>
          </p:nvSpPr>
          <p:spPr>
            <a:xfrm>
              <a:off x="2633569" y="5976137"/>
              <a:ext cx="119135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3200" dirty="0">
                  <a:latin typeface="gatebase Medium" panose="00000500000000000000" charset="0"/>
                </a:rPr>
                <a:t>State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22D9D68-4D50-4F55-8A82-69967C7E6DC3}"/>
                </a:ext>
              </a:extLst>
            </p:cNvPr>
            <p:cNvSpPr txBox="1"/>
            <p:nvPr/>
          </p:nvSpPr>
          <p:spPr>
            <a:xfrm>
              <a:off x="6887455" y="5979313"/>
              <a:ext cx="212429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3200" dirty="0">
                  <a:latin typeface="gatebase Medium" panose="00000500000000000000" charset="0"/>
                </a:rPr>
                <a:t>Migrations</a:t>
              </a:r>
            </a:p>
          </p:txBody>
        </p:sp>
        <p:pic>
          <p:nvPicPr>
            <p:cNvPr id="12290" name="Picture 2" descr="Jenkins (logiciel) — Wikipédia">
              <a:extLst>
                <a:ext uri="{FF2B5EF4-FFF2-40B4-BE49-F238E27FC236}">
                  <a16:creationId xmlns:a16="http://schemas.microsoft.com/office/drawing/2014/main" id="{8971E542-B5F5-4C1B-ABD4-9829AF675F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94973" y="2879252"/>
              <a:ext cx="557419" cy="7695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292" name="Picture 4" descr="The 5 Components of Azure DevOps - ParkMyCloud">
              <a:extLst>
                <a:ext uri="{FF2B5EF4-FFF2-40B4-BE49-F238E27FC236}">
                  <a16:creationId xmlns:a16="http://schemas.microsoft.com/office/drawing/2014/main" id="{4A38D05D-940D-4A06-88A8-C68BF87640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58009" y="2004105"/>
              <a:ext cx="1231346" cy="7695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294" name="Picture 6" descr="Bamboo Reviews 2018 | G2 Crowd">
              <a:extLst>
                <a:ext uri="{FF2B5EF4-FFF2-40B4-BE49-F238E27FC236}">
                  <a16:creationId xmlns:a16="http://schemas.microsoft.com/office/drawing/2014/main" id="{E85969CC-158D-4468-B1ED-8467E36FE7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45925" y="3766077"/>
              <a:ext cx="1465889" cy="7695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296" name="Picture 8" descr="Considering TeamCity for Continuous delivery? Here is what ...">
              <a:extLst>
                <a:ext uri="{FF2B5EF4-FFF2-40B4-BE49-F238E27FC236}">
                  <a16:creationId xmlns:a16="http://schemas.microsoft.com/office/drawing/2014/main" id="{B479726B-B96B-4139-90D7-592914EE8C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44789" y="1151399"/>
              <a:ext cx="784523" cy="7845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C9057EE-8D97-4865-9A76-73621B45F636}"/>
                </a:ext>
              </a:extLst>
            </p:cNvPr>
            <p:cNvSpPr txBox="1"/>
            <p:nvPr/>
          </p:nvSpPr>
          <p:spPr>
            <a:xfrm>
              <a:off x="5379845" y="5976137"/>
              <a:ext cx="47641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3200" dirty="0">
                  <a:latin typeface="gatebase Medium" panose="00000500000000000000" charset="0"/>
                </a:rPr>
                <a:t>&amp;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306668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25AFDD12-4785-44E4-882A-F99D69B17A04}"/>
              </a:ext>
            </a:extLst>
          </p:cNvPr>
          <p:cNvPicPr>
            <a:picLocks noGrp="1" noSelect="1" noRot="1" noMove="1" noResize="1" noEditPoints="1" noAdjustHandles="1" noChangeArrowheads="1" noChangeShapeType="1"/>
          </p:cNvPicPr>
          <p:nvPr>
            <p:custDataLst>
              <p:tags r:id="rId1"/>
            </p:custDataLst>
          </p:nvPr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24274" b="40836"/>
          <a:stretch/>
        </p:blipFill>
        <p:spPr>
          <a:xfrm>
            <a:off x="-1" y="0"/>
            <a:ext cx="12214687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DD65FC1-854A-4DBE-BD96-6DEE44795854}"/>
              </a:ext>
            </a:extLst>
          </p:cNvPr>
          <p:cNvSpPr>
            <a:spLocks noGrp="1" noSelect="1" noRot="1" noMove="1" noResize="1" noEditPoints="1" noAdjustHandles="1" noChangeArrowheads="1" noChangeShapeType="1" noTextEdit="1"/>
          </p:cNvSpPr>
          <p:nvPr>
            <p:custDataLst>
              <p:tags r:id="rId2"/>
            </p:custDataLst>
          </p:nvPr>
        </p:nvSpPr>
        <p:spPr>
          <a:xfrm>
            <a:off x="883920" y="822960"/>
            <a:ext cx="6766560" cy="332232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8938C6-E3F4-42C5-871D-EFBE78B30F2F}"/>
              </a:ext>
            </a:extLst>
          </p:cNvPr>
          <p:cNvSpPr txBox="1"/>
          <p:nvPr/>
        </p:nvSpPr>
        <p:spPr>
          <a:xfrm>
            <a:off x="883920" y="1560126"/>
            <a:ext cx="88392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GB" sz="6000" b="1" dirty="0">
                <a:solidFill>
                  <a:prstClr val="white"/>
                </a:solidFill>
                <a:latin typeface="gatebase Medium"/>
                <a:ea typeface="+mj-ea"/>
              </a:rPr>
              <a:t>The Hybrid Model</a:t>
            </a:r>
            <a:r>
              <a:rPr lang="en-GB" sz="6000" dirty="0">
                <a:solidFill>
                  <a:prstClr val="white"/>
                </a:solidFill>
                <a:latin typeface="gatebase Medium"/>
                <a:ea typeface="+mj-ea"/>
              </a:rPr>
              <a:t>: </a:t>
            </a:r>
          </a:p>
          <a:p>
            <a:pPr>
              <a:lnSpc>
                <a:spcPct val="100000"/>
              </a:lnSpc>
            </a:pPr>
            <a:r>
              <a:rPr lang="en-GB" sz="6000" i="1" dirty="0">
                <a:solidFill>
                  <a:prstClr val="white"/>
                </a:solidFill>
                <a:latin typeface="gatebase Medium"/>
                <a:ea typeface="+mj-ea"/>
              </a:rPr>
              <a:t>An optimized workflow for database source control</a:t>
            </a:r>
            <a:endParaRPr lang="en-US" sz="6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1948B3B-2E71-4976-A99D-C6A3A45E73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2140" y="545792"/>
            <a:ext cx="1517173" cy="362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7226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wo people drawing on whiteboard">
            <a:extLst>
              <a:ext uri="{FF2B5EF4-FFF2-40B4-BE49-F238E27FC236}">
                <a16:creationId xmlns:a16="http://schemas.microsoft.com/office/drawing/2014/main" id="{4236B69C-3C07-43D0-9BD7-53858ADBA9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4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74B5BFE-1F73-4A92-8B57-D6900392571A}"/>
              </a:ext>
            </a:extLst>
          </p:cNvPr>
          <p:cNvSpPr txBox="1"/>
          <p:nvPr/>
        </p:nvSpPr>
        <p:spPr>
          <a:xfrm>
            <a:off x="2879413" y="2459504"/>
            <a:ext cx="6433171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6000" dirty="0">
                <a:ln>
                  <a:solidFill>
                    <a:schemeClr val="tx1">
                      <a:alpha val="15000"/>
                    </a:schemeClr>
                  </a:solidFill>
                </a:ln>
                <a:solidFill>
                  <a:srgbClr val="CC0000"/>
                </a:solidFill>
                <a:latin typeface="gatebase Medium" panose="00000500000000000000" charset="0"/>
              </a:rPr>
              <a:t>‘Optimized-Model’</a:t>
            </a:r>
          </a:p>
          <a:p>
            <a:pPr algn="ctr"/>
            <a:r>
              <a:rPr lang="en-GB" sz="6000" dirty="0">
                <a:ln>
                  <a:solidFill>
                    <a:schemeClr val="tx1">
                      <a:alpha val="15000"/>
                    </a:schemeClr>
                  </a:solidFill>
                </a:ln>
                <a:solidFill>
                  <a:srgbClr val="CC0000"/>
                </a:solidFill>
                <a:latin typeface="gatebase Medium" panose="00000500000000000000" charset="0"/>
              </a:rPr>
              <a:t>In Practice</a:t>
            </a:r>
          </a:p>
        </p:txBody>
      </p:sp>
    </p:spTree>
    <p:extLst>
      <p:ext uri="{BB962C8B-B14F-4D97-AF65-F5344CB8AC3E}">
        <p14:creationId xmlns:p14="http://schemas.microsoft.com/office/powerpoint/2010/main" val="9751069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D9CC980B-1158-4B02-ACAA-E6C871F9D859}"/>
              </a:ext>
            </a:extLst>
          </p:cNvPr>
          <p:cNvPicPr>
            <a:picLocks noGrp="1" noSelect="1" noRot="1" noMove="1" noResize="1" noEditPoints="1" noAdjustHandles="1" noChangeArrowheads="1" noChangeShapeType="1"/>
          </p:cNvPicPr>
          <p:nvPr>
            <p:custDataLst>
              <p:tags r:id="rId1"/>
            </p:custDataLst>
          </p:nvPr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30803" r="24236" b="41199"/>
          <a:stretch/>
        </p:blipFill>
        <p:spPr>
          <a:xfrm>
            <a:off x="7900827" y="2825394"/>
            <a:ext cx="4291174" cy="403260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94E84AA-5EB7-49E2-957B-D4952AC640E1}"/>
              </a:ext>
            </a:extLst>
          </p:cNvPr>
          <p:cNvSpPr txBox="1"/>
          <p:nvPr/>
        </p:nvSpPr>
        <p:spPr>
          <a:xfrm>
            <a:off x="2342792" y="478935"/>
            <a:ext cx="849701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500" dirty="0">
                <a:latin typeface="gatebase Medium" panose="00000500000000000000" pitchFamily="50" charset="0"/>
                <a:ea typeface="Roboto Medium" pitchFamily="2" charset="0"/>
              </a:rPr>
              <a:t>‘Optimized-Model’ Source Control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E7AE574C-131E-408D-8797-B966E300AD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2140" y="548397"/>
            <a:ext cx="1693732" cy="361584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F0D1B692-60B7-4572-A95E-A978E2D98D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538244" y="0"/>
            <a:ext cx="469682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415BF36-6A06-4F5B-91FB-08F3E30866B5}"/>
              </a:ext>
            </a:extLst>
          </p:cNvPr>
          <p:cNvSpPr txBox="1"/>
          <p:nvPr/>
        </p:nvSpPr>
        <p:spPr>
          <a:xfrm>
            <a:off x="578572" y="1382212"/>
            <a:ext cx="6536603" cy="51244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3200" dirty="0">
                <a:solidFill>
                  <a:schemeClr val="bg2">
                    <a:lumMod val="10000"/>
                  </a:schemeClr>
                </a:solidFill>
                <a:latin typeface="gatebase Medium" panose="00000500000000000000" charset="0"/>
                <a:ea typeface="Roboto" panose="020B0604020202020204" charset="0"/>
                <a:cs typeface="Roboto regular" panose="02000000000000000000" pitchFamily="2" charset="0"/>
              </a:rPr>
              <a:t>What are the benefits?</a:t>
            </a:r>
          </a:p>
          <a:p>
            <a:pPr>
              <a:lnSpc>
                <a:spcPct val="150000"/>
              </a:lnSpc>
            </a:pPr>
            <a:r>
              <a:rPr lang="en-GB" sz="1000" dirty="0">
                <a:solidFill>
                  <a:schemeClr val="bg2">
                    <a:lumMod val="10000"/>
                  </a:schemeClr>
                </a:solidFill>
                <a:latin typeface="Roboto" panose="020B0604020202020204" charset="0"/>
                <a:ea typeface="Roboto" panose="020B0604020202020204" charset="0"/>
                <a:cs typeface="Roboto regular" panose="02000000000000000000" pitchFamily="2" charset="0"/>
              </a:rPr>
              <a:t> </a:t>
            </a:r>
            <a:br>
              <a:rPr lang="en-GB" sz="3200" dirty="0">
                <a:solidFill>
                  <a:schemeClr val="bg2">
                    <a:lumMod val="10000"/>
                  </a:schemeClr>
                </a:solidFill>
                <a:latin typeface="Roboto" panose="020B0604020202020204" charset="0"/>
                <a:ea typeface="Roboto" panose="020B0604020202020204" charset="0"/>
                <a:cs typeface="Roboto regular" panose="02000000000000000000" pitchFamily="2" charset="0"/>
              </a:rPr>
            </a:br>
            <a:r>
              <a:rPr lang="en-GB" sz="800" dirty="0">
                <a:solidFill>
                  <a:schemeClr val="bg2">
                    <a:lumMod val="10000"/>
                  </a:schemeClr>
                </a:solidFill>
                <a:latin typeface="Roboto" panose="020B0604020202020204" charset="0"/>
                <a:ea typeface="Roboto" panose="020B0604020202020204" charset="0"/>
                <a:cs typeface="Roboto regular" panose="02000000000000000000" pitchFamily="2" charset="0"/>
              </a:rPr>
              <a:t> </a:t>
            </a:r>
            <a:endParaRPr lang="en-GB" sz="3200" dirty="0">
              <a:solidFill>
                <a:schemeClr val="bg2">
                  <a:lumMod val="10000"/>
                </a:schemeClr>
              </a:solidFill>
              <a:latin typeface="Roboto" panose="020B0604020202020204" charset="0"/>
              <a:ea typeface="Roboto" panose="020B0604020202020204" charset="0"/>
              <a:cs typeface="Roboto regular" panose="02000000000000000000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2">
                    <a:lumMod val="10000"/>
                  </a:schemeClr>
                </a:solidFill>
                <a:latin typeface="gatebase Medium" panose="00000500000000000000" charset="0"/>
                <a:ea typeface="Roboto italic" panose="02000000000000000000" pitchFamily="2" charset="0"/>
                <a:cs typeface="Roboto regular" panose="02000000000000000000" pitchFamily="2" charset="0"/>
              </a:rPr>
              <a:t>Full granular history around object changes on a state level, but with customizability, flexibility and reliability of migration scripts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dirty="0">
              <a:solidFill>
                <a:schemeClr val="bg2">
                  <a:lumMod val="10000"/>
                </a:schemeClr>
              </a:solidFill>
              <a:latin typeface="gatebase Medium" panose="00000500000000000000" charset="0"/>
              <a:ea typeface="Roboto italic" panose="02000000000000000000" pitchFamily="2" charset="0"/>
              <a:cs typeface="Roboto regular" panose="02000000000000000000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2">
                    <a:lumMod val="10000"/>
                  </a:schemeClr>
                </a:solidFill>
                <a:latin typeface="gatebase Medium" panose="00000500000000000000" charset="0"/>
                <a:ea typeface="Roboto italic" panose="02000000000000000000" pitchFamily="2" charset="0"/>
                <a:cs typeface="Roboto regular" panose="02000000000000000000" pitchFamily="2" charset="0"/>
              </a:rPr>
              <a:t>Separation of duties for Developers and Senior Team Leads / DBAs (who generates what / who has what speciality)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dirty="0">
              <a:solidFill>
                <a:schemeClr val="bg2">
                  <a:lumMod val="10000"/>
                </a:schemeClr>
              </a:solidFill>
              <a:latin typeface="gatebase Medium" panose="00000500000000000000" charset="0"/>
              <a:ea typeface="Roboto italic" panose="02000000000000000000" pitchFamily="2" charset="0"/>
              <a:cs typeface="Roboto regular" panose="02000000000000000000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2">
                    <a:lumMod val="10000"/>
                  </a:schemeClr>
                </a:solidFill>
                <a:latin typeface="gatebase Medium" panose="00000500000000000000" charset="0"/>
                <a:ea typeface="Roboto italic" panose="02000000000000000000" pitchFamily="2" charset="0"/>
                <a:cs typeface="Roboto regular" panose="02000000000000000000" pitchFamily="2" charset="0"/>
              </a:rPr>
              <a:t>Easily extends existing state-first model where migrations are needed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dirty="0">
              <a:solidFill>
                <a:schemeClr val="bg2">
                  <a:lumMod val="10000"/>
                </a:schemeClr>
              </a:solidFill>
              <a:latin typeface="gatebase Medium" panose="00000500000000000000" charset="0"/>
              <a:ea typeface="Roboto italic" panose="02000000000000000000" pitchFamily="2" charset="0"/>
              <a:cs typeface="Roboto regular" panose="02000000000000000000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2">
                    <a:lumMod val="10000"/>
                  </a:schemeClr>
                </a:solidFill>
                <a:latin typeface="gatebase Medium" panose="00000500000000000000" charset="0"/>
                <a:ea typeface="Roboto italic" panose="02000000000000000000" pitchFamily="2" charset="0"/>
                <a:cs typeface="Roboto regular" panose="02000000000000000000" pitchFamily="2" charset="0"/>
              </a:rPr>
              <a:t>Easier to pick and choose changes to go out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dirty="0">
              <a:solidFill>
                <a:schemeClr val="bg2">
                  <a:lumMod val="10000"/>
                </a:schemeClr>
              </a:solidFill>
              <a:latin typeface="gatebase Medium" panose="00000500000000000000" charset="0"/>
              <a:ea typeface="Roboto italic" panose="02000000000000000000" pitchFamily="2" charset="0"/>
              <a:cs typeface="Roboto regular" panose="02000000000000000000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2">
                    <a:lumMod val="10000"/>
                  </a:schemeClr>
                </a:solidFill>
                <a:latin typeface="gatebase Medium" panose="00000500000000000000" charset="0"/>
                <a:ea typeface="Roboto italic" panose="02000000000000000000" pitchFamily="2" charset="0"/>
                <a:cs typeface="Roboto regular" panose="02000000000000000000" pitchFamily="2" charset="0"/>
              </a:rPr>
              <a:t>Lower learning curve </a:t>
            </a:r>
          </a:p>
        </p:txBody>
      </p:sp>
    </p:spTree>
    <p:extLst>
      <p:ext uri="{BB962C8B-B14F-4D97-AF65-F5344CB8AC3E}">
        <p14:creationId xmlns:p14="http://schemas.microsoft.com/office/powerpoint/2010/main" val="42052550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D9CC980B-1158-4B02-ACAA-E6C871F9D859}"/>
              </a:ext>
            </a:extLst>
          </p:cNvPr>
          <p:cNvPicPr>
            <a:picLocks noGrp="1" noSelect="1" noRot="1" noMove="1" noResize="1" noEditPoints="1" noAdjustHandles="1" noChangeArrowheads="1" noChangeShapeType="1"/>
          </p:cNvPicPr>
          <p:nvPr>
            <p:custDataLst>
              <p:tags r:id="rId1"/>
            </p:custDataLst>
          </p:nvPr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30803" r="24236" b="41199"/>
          <a:stretch/>
        </p:blipFill>
        <p:spPr>
          <a:xfrm>
            <a:off x="7900827" y="2825394"/>
            <a:ext cx="4291174" cy="403260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94E84AA-5EB7-49E2-957B-D4952AC640E1}"/>
              </a:ext>
            </a:extLst>
          </p:cNvPr>
          <p:cNvSpPr txBox="1"/>
          <p:nvPr/>
        </p:nvSpPr>
        <p:spPr>
          <a:xfrm>
            <a:off x="2342792" y="478935"/>
            <a:ext cx="849701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500" dirty="0">
                <a:latin typeface="gatebase Medium" panose="00000500000000000000" pitchFamily="50" charset="0"/>
                <a:ea typeface="Roboto Medium" pitchFamily="2" charset="0"/>
              </a:rPr>
              <a:t>‘Optimized-Model’ Source Control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E7AE574C-131E-408D-8797-B966E300AD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2140" y="548397"/>
            <a:ext cx="1693732" cy="361584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F0D1B692-60B7-4572-A95E-A978E2D98D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538244" y="0"/>
            <a:ext cx="465375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5042104-2224-4D87-9C54-E45F68E9F30B}"/>
              </a:ext>
            </a:extLst>
          </p:cNvPr>
          <p:cNvSpPr txBox="1"/>
          <p:nvPr/>
        </p:nvSpPr>
        <p:spPr>
          <a:xfrm>
            <a:off x="578572" y="1382212"/>
            <a:ext cx="6536603" cy="43373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3200" dirty="0">
                <a:solidFill>
                  <a:schemeClr val="bg2">
                    <a:lumMod val="10000"/>
                  </a:schemeClr>
                </a:solidFill>
                <a:latin typeface="gatebase Medium" panose="00000500000000000000" charset="0"/>
                <a:ea typeface="Roboto" panose="020B0604020202020204" charset="0"/>
                <a:cs typeface="Roboto regular" panose="02000000000000000000" pitchFamily="2" charset="0"/>
              </a:rPr>
              <a:t>What are the drawbacks?</a:t>
            </a:r>
          </a:p>
          <a:p>
            <a:pPr>
              <a:lnSpc>
                <a:spcPct val="150000"/>
              </a:lnSpc>
            </a:pPr>
            <a:endParaRPr lang="en-GB" sz="1000" dirty="0">
              <a:solidFill>
                <a:schemeClr val="bg2">
                  <a:lumMod val="10000"/>
                </a:schemeClr>
              </a:solidFill>
              <a:latin typeface="gatebase Medium" panose="00000500000000000000" charset="0"/>
              <a:ea typeface="Roboto" panose="020B0604020202020204" charset="0"/>
              <a:cs typeface="Roboto regular" panose="02000000000000000000" pitchFamily="2" charset="0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2">
                    <a:lumMod val="10000"/>
                  </a:schemeClr>
                </a:solidFill>
                <a:latin typeface="gatebase Medium" panose="00000500000000000000" charset="0"/>
                <a:ea typeface="Roboto italic" panose="02000000000000000000" pitchFamily="2" charset="0"/>
                <a:cs typeface="Roboto regular" panose="02000000000000000000" pitchFamily="2" charset="0"/>
              </a:rPr>
              <a:t>Additional step added to the process can make it feel like red-tape / added work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dirty="0">
              <a:solidFill>
                <a:schemeClr val="bg2">
                  <a:lumMod val="10000"/>
                </a:schemeClr>
              </a:solidFill>
              <a:latin typeface="gatebase Medium" panose="00000500000000000000" charset="0"/>
              <a:ea typeface="Roboto italic" panose="02000000000000000000" pitchFamily="2" charset="0"/>
              <a:cs typeface="Roboto regular" panose="02000000000000000000" pitchFamily="2" charset="0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2">
                    <a:lumMod val="10000"/>
                  </a:schemeClr>
                </a:solidFill>
                <a:latin typeface="gatebase Medium" panose="00000500000000000000" charset="0"/>
                <a:ea typeface="Roboto italic" panose="02000000000000000000" pitchFamily="2" charset="0"/>
                <a:cs typeface="Roboto regular" panose="02000000000000000000" pitchFamily="2" charset="0"/>
              </a:rPr>
              <a:t>Could add </a:t>
            </a:r>
            <a:r>
              <a:rPr lang="en-GB" i="1" u="sng" dirty="0">
                <a:solidFill>
                  <a:schemeClr val="bg2">
                    <a:lumMod val="10000"/>
                  </a:schemeClr>
                </a:solidFill>
                <a:latin typeface="gatebase Medium" panose="00000500000000000000" charset="0"/>
                <a:ea typeface="Roboto italic" panose="02000000000000000000" pitchFamily="2" charset="0"/>
                <a:cs typeface="Roboto regular" panose="02000000000000000000" pitchFamily="2" charset="0"/>
              </a:rPr>
              <a:t>some</a:t>
            </a:r>
            <a:r>
              <a:rPr lang="en-GB" dirty="0">
                <a:solidFill>
                  <a:schemeClr val="bg2">
                    <a:lumMod val="10000"/>
                  </a:schemeClr>
                </a:solidFill>
                <a:latin typeface="gatebase Medium" panose="00000500000000000000" charset="0"/>
                <a:ea typeface="Roboto italic" panose="02000000000000000000" pitchFamily="2" charset="0"/>
                <a:cs typeface="Roboto regular" panose="02000000000000000000" pitchFamily="2" charset="0"/>
              </a:rPr>
              <a:t> time to the overall development process for new changes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dirty="0">
              <a:solidFill>
                <a:schemeClr val="bg2">
                  <a:lumMod val="10000"/>
                </a:schemeClr>
              </a:solidFill>
              <a:latin typeface="gatebase Medium" panose="00000500000000000000" charset="0"/>
              <a:ea typeface="Roboto italic" panose="02000000000000000000" pitchFamily="2" charset="0"/>
              <a:cs typeface="Roboto regular" panose="02000000000000000000" pitchFamily="2" charset="0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2">
                    <a:lumMod val="10000"/>
                  </a:schemeClr>
                </a:solidFill>
                <a:latin typeface="gatebase Medium" panose="00000500000000000000" charset="0"/>
                <a:ea typeface="Roboto italic" panose="02000000000000000000" pitchFamily="2" charset="0"/>
                <a:cs typeface="Roboto regular" panose="02000000000000000000" pitchFamily="2" charset="0"/>
              </a:rPr>
              <a:t>Duplicated schema model in Source Control repo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dirty="0">
              <a:solidFill>
                <a:schemeClr val="bg2">
                  <a:lumMod val="10000"/>
                </a:schemeClr>
              </a:solidFill>
              <a:latin typeface="gatebase Medium" panose="00000500000000000000" charset="0"/>
              <a:ea typeface="Roboto italic" panose="02000000000000000000" pitchFamily="2" charset="0"/>
              <a:cs typeface="Roboto regular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41178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Why do we need to protect data">
            <a:extLst>
              <a:ext uri="{FF2B5EF4-FFF2-40B4-BE49-F238E27FC236}">
                <a16:creationId xmlns:a16="http://schemas.microsoft.com/office/drawing/2014/main" id="{0DBAD1CF-26A2-4399-B677-29D806A5B6C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750140" y="256783"/>
            <a:ext cx="5842000" cy="1325563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914377">
              <a:defRPr/>
            </a:pPr>
            <a:r>
              <a:rPr lang="en-US" sz="4800" b="1" dirty="0">
                <a:solidFill>
                  <a:srgbClr val="CC0000"/>
                </a:solidFill>
                <a:latin typeface="gatebase Medium" panose="00000500000000000000" charset="0"/>
                <a:ea typeface="Roboto" charset="0"/>
                <a:cs typeface="Segoe UI Semibold" panose="020B0702040204020203" pitchFamily="34" charset="0"/>
              </a:rPr>
              <a:t>Conclusion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38BA5BB-BCE2-4D76-99C2-5CCCAF492D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" y="0"/>
            <a:ext cx="505097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D10438D-064F-4E14-9ACB-02A7626FFE3E}"/>
              </a:ext>
            </a:extLst>
          </p:cNvPr>
          <p:cNvSpPr txBox="1"/>
          <p:nvPr/>
        </p:nvSpPr>
        <p:spPr>
          <a:xfrm>
            <a:off x="5750140" y="1522904"/>
            <a:ext cx="58420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9170"/>
            <a:r>
              <a:rPr lang="en-GB" sz="3200" dirty="0">
                <a:solidFill>
                  <a:prstClr val="black"/>
                </a:solidFill>
                <a:latin typeface="gatebase Medium" panose="00000500000000000000" charset="0"/>
                <a:ea typeface="Roboto" panose="020B0604020202020204" charset="0"/>
                <a:cs typeface="Segoe UI" panose="020B0502040204020203" pitchFamily="34" charset="0"/>
              </a:rPr>
              <a:t>There are a number of options available for good, robust database source control. </a:t>
            </a:r>
          </a:p>
          <a:p>
            <a:pPr algn="ctr" defTabSz="1219170"/>
            <a:endParaRPr lang="en-GB" sz="3200" dirty="0">
              <a:solidFill>
                <a:prstClr val="black"/>
              </a:solidFill>
              <a:latin typeface="gatebase Medium" panose="00000500000000000000" charset="0"/>
              <a:ea typeface="Roboto" panose="020B0604020202020204" charset="0"/>
              <a:cs typeface="Segoe UI" panose="020B0502040204020203" pitchFamily="34" charset="0"/>
            </a:endParaRPr>
          </a:p>
          <a:p>
            <a:pPr algn="ctr" defTabSz="1219170"/>
            <a:r>
              <a:rPr lang="en-GB" sz="3200" dirty="0">
                <a:solidFill>
                  <a:prstClr val="black"/>
                </a:solidFill>
                <a:latin typeface="gatebase Medium" panose="00000500000000000000" charset="0"/>
                <a:ea typeface="Roboto" panose="020B0604020202020204" charset="0"/>
                <a:cs typeface="Segoe UI" panose="020B0502040204020203" pitchFamily="34" charset="0"/>
              </a:rPr>
              <a:t>Picking the best model for you in the hard part– pick the one that fits most with the agile processes your team wants to have in place.</a:t>
            </a:r>
          </a:p>
        </p:txBody>
      </p:sp>
    </p:spTree>
    <p:extLst>
      <p:ext uri="{BB962C8B-B14F-4D97-AF65-F5344CB8AC3E}">
        <p14:creationId xmlns:p14="http://schemas.microsoft.com/office/powerpoint/2010/main" val="5355128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D9CC980B-1158-4B02-ACAA-E6C871F9D859}"/>
              </a:ext>
            </a:extLst>
          </p:cNvPr>
          <p:cNvPicPr>
            <a:picLocks noGrp="1" noSelect="1" noRot="1" noMove="1" noResize="1" noEditPoints="1" noAdjustHandles="1" noChangeArrowheads="1" noChangeShapeType="1"/>
          </p:cNvPicPr>
          <p:nvPr>
            <p:custDataLst>
              <p:tags r:id="rId1"/>
            </p:custDataLst>
          </p:nvPr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30803" r="24236" b="41199"/>
          <a:stretch/>
        </p:blipFill>
        <p:spPr>
          <a:xfrm>
            <a:off x="7900827" y="2825394"/>
            <a:ext cx="4291174" cy="403260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94E84AA-5EB7-49E2-957B-D4952AC640E1}"/>
              </a:ext>
            </a:extLst>
          </p:cNvPr>
          <p:cNvSpPr txBox="1"/>
          <p:nvPr/>
        </p:nvSpPr>
        <p:spPr>
          <a:xfrm>
            <a:off x="2342792" y="478935"/>
            <a:ext cx="849701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500" b="0" dirty="0">
                <a:latin typeface="gatebase Medium" panose="00000500000000000000" pitchFamily="50" charset="0"/>
                <a:ea typeface="Roboto Medium" pitchFamily="2" charset="0"/>
              </a:rPr>
              <a:t>Where can I learn more?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E7AE574C-131E-408D-8797-B966E300AD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2140" y="548397"/>
            <a:ext cx="1693732" cy="36158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33FAEBE-F13D-4898-9076-9268D060BB67}"/>
              </a:ext>
            </a:extLst>
          </p:cNvPr>
          <p:cNvSpPr txBox="1"/>
          <p:nvPr/>
        </p:nvSpPr>
        <p:spPr>
          <a:xfrm>
            <a:off x="578572" y="1382212"/>
            <a:ext cx="6714402" cy="4773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000" dirty="0">
                <a:solidFill>
                  <a:schemeClr val="bg2">
                    <a:lumMod val="10000"/>
                  </a:schemeClr>
                </a:solidFill>
                <a:latin typeface="gatebase Medium" panose="00000500000000000000" charset="0"/>
                <a:ea typeface="Roboto" panose="020B0604020202020204" charset="0"/>
                <a:cs typeface="Roboto regular" panose="02000000000000000000" pitchFamily="2" charset="0"/>
              </a:rPr>
              <a:t>Documentation</a:t>
            </a:r>
            <a:r>
              <a:rPr lang="en-GB" sz="2000" dirty="0">
                <a:solidFill>
                  <a:schemeClr val="bg2">
                    <a:lumMod val="10000"/>
                  </a:schemeClr>
                </a:solidFill>
                <a:latin typeface="Roboto" panose="020B0604020202020204" charset="0"/>
                <a:ea typeface="Roboto" panose="020B0604020202020204" charset="0"/>
                <a:cs typeface="Roboto regular" panose="02000000000000000000" pitchFamily="2" charset="0"/>
              </a:rPr>
              <a:t>: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2">
                    <a:lumMod val="10000"/>
                  </a:schemeClr>
                </a:solidFill>
                <a:latin typeface="Roboto italic" panose="02000000000000000000" pitchFamily="2" charset="0"/>
                <a:ea typeface="Roboto italic" panose="02000000000000000000" pitchFamily="2" charset="0"/>
                <a:cs typeface="Roboto regular" panose="02000000000000000000" pitchFamily="2" charset="0"/>
                <a:hlinkClick r:id="rId7"/>
              </a:rPr>
              <a:t>Change Automation Approaches</a:t>
            </a:r>
            <a:endParaRPr lang="en-GB" sz="2000" dirty="0">
              <a:solidFill>
                <a:schemeClr val="bg2">
                  <a:lumMod val="10000"/>
                </a:schemeClr>
              </a:solidFill>
              <a:latin typeface="Roboto italic" panose="02000000000000000000" pitchFamily="2" charset="0"/>
              <a:ea typeface="Roboto italic" panose="02000000000000000000" pitchFamily="2" charset="0"/>
              <a:cs typeface="Roboto regular" panose="02000000000000000000" pitchFamily="2" charset="0"/>
            </a:endParaRP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2">
                    <a:lumMod val="10000"/>
                  </a:schemeClr>
                </a:solidFill>
                <a:latin typeface="Roboto italic" panose="02000000000000000000" pitchFamily="2" charset="0"/>
                <a:ea typeface="Roboto italic" panose="02000000000000000000" pitchFamily="2" charset="0"/>
                <a:cs typeface="Roboto regular" panose="02000000000000000000" pitchFamily="2" charset="0"/>
                <a:hlinkClick r:id="rId8"/>
              </a:rPr>
              <a:t>Hybrid Workflow: Development Source</a:t>
            </a:r>
            <a:endParaRPr lang="en-GB" sz="2000" dirty="0">
              <a:solidFill>
                <a:schemeClr val="bg2">
                  <a:lumMod val="10000"/>
                </a:schemeClr>
              </a:solidFill>
              <a:latin typeface="Roboto italic" panose="02000000000000000000" pitchFamily="2" charset="0"/>
              <a:ea typeface="Roboto italic" panose="02000000000000000000" pitchFamily="2" charset="0"/>
              <a:cs typeface="Roboto regular" panose="02000000000000000000" pitchFamily="2" charset="0"/>
            </a:endParaRPr>
          </a:p>
          <a:p>
            <a:pPr>
              <a:lnSpc>
                <a:spcPct val="200000"/>
              </a:lnSpc>
            </a:pPr>
            <a:r>
              <a:rPr lang="en-GB" sz="2000" dirty="0">
                <a:solidFill>
                  <a:schemeClr val="bg2">
                    <a:lumMod val="10000"/>
                  </a:schemeClr>
                </a:solidFill>
                <a:latin typeface="gatebase Medium" panose="00000500000000000000" charset="0"/>
                <a:ea typeface="Roboto italic" panose="02000000000000000000" pitchFamily="2" charset="0"/>
                <a:cs typeface="Roboto regular" panose="02000000000000000000" pitchFamily="2" charset="0"/>
              </a:rPr>
              <a:t>The Redgate Hub: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sz="2000" i="1" dirty="0">
                <a:hlinkClick r:id="rId9"/>
              </a:rPr>
              <a:t>https://www.red-gate.com/hub/</a:t>
            </a:r>
            <a:endParaRPr lang="en-GB" sz="2000" i="1" dirty="0"/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sz="2000" i="1" dirty="0"/>
              <a:t>Contact us: </a:t>
            </a:r>
            <a:r>
              <a:rPr lang="en-GB" sz="2000" i="1" dirty="0">
                <a:hlinkClick r:id="rId10"/>
              </a:rPr>
              <a:t>info@red-gate.com</a:t>
            </a:r>
            <a:r>
              <a:rPr lang="en-GB" sz="2000" i="1" dirty="0"/>
              <a:t> </a:t>
            </a:r>
          </a:p>
          <a:p>
            <a:pPr>
              <a:lnSpc>
                <a:spcPct val="200000"/>
              </a:lnSpc>
            </a:pPr>
            <a:r>
              <a:rPr lang="en-GB" sz="2000" dirty="0">
                <a:solidFill>
                  <a:schemeClr val="bg2">
                    <a:lumMod val="10000"/>
                  </a:schemeClr>
                </a:solidFill>
                <a:latin typeface="gatebase Medium" panose="00000500000000000000" charset="0"/>
                <a:ea typeface="Roboto italic" panose="02000000000000000000" pitchFamily="2" charset="0"/>
                <a:cs typeface="Roboto regular" panose="02000000000000000000" pitchFamily="2" charset="0"/>
              </a:rPr>
              <a:t>Previous Webinar: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sz="2000" i="1" dirty="0">
                <a:solidFill>
                  <a:schemeClr val="bg2">
                    <a:lumMod val="10000"/>
                  </a:schemeClr>
                </a:solidFill>
                <a:latin typeface="Roboto italic" panose="020B0604020202020204" charset="0"/>
                <a:ea typeface="Roboto italic" panose="020B0604020202020204" charset="0"/>
                <a:cs typeface="Roboto regular" panose="02000000000000000000" pitchFamily="2" charset="0"/>
                <a:hlinkClick r:id="rId11"/>
              </a:rPr>
              <a:t>Level up your deployments for SQL Source Control</a:t>
            </a:r>
            <a:endParaRPr lang="en-GB" sz="2000" i="1" dirty="0">
              <a:solidFill>
                <a:schemeClr val="bg2">
                  <a:lumMod val="10000"/>
                </a:schemeClr>
              </a:solidFill>
              <a:latin typeface="Roboto italic" panose="020B0604020202020204" charset="0"/>
              <a:ea typeface="Roboto italic" panose="020B0604020202020204" charset="0"/>
              <a:cs typeface="Roboto regular" panose="02000000000000000000" pitchFamily="2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0D1B692-60B7-4572-A95E-A978E2D98D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456488" y="0"/>
            <a:ext cx="473551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76319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Why do we need to protect data">
            <a:extLst>
              <a:ext uri="{FF2B5EF4-FFF2-40B4-BE49-F238E27FC236}">
                <a16:creationId xmlns:a16="http://schemas.microsoft.com/office/drawing/2014/main" id="{0DBAD1CF-26A2-4399-B677-29D806A5B6C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454865" y="1319016"/>
            <a:ext cx="5842000" cy="4219967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914377">
              <a:defRPr/>
            </a:pPr>
            <a:r>
              <a:rPr lang="en-US" sz="7200" b="1" dirty="0">
                <a:solidFill>
                  <a:srgbClr val="CC0000"/>
                </a:solidFill>
                <a:latin typeface="gatebase Medium" panose="00000500000000000000" charset="0"/>
                <a:ea typeface="Roboto" charset="0"/>
                <a:cs typeface="Segoe UI Semibold" panose="020B0702040204020203" pitchFamily="34" charset="0"/>
              </a:rPr>
              <a:t>Thank you for watching!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38BA5BB-BCE2-4D76-99C2-5CCCAF492D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460248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86878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0AC92CDB-EFB1-4C77-B4D0-36D15263360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862"/>
          <a:stretch/>
        </p:blipFill>
        <p:spPr>
          <a:xfrm>
            <a:off x="5889311" y="309261"/>
            <a:ext cx="6334126" cy="6239478"/>
          </a:xfrm>
          <a:prstGeom prst="rect">
            <a:avLst/>
          </a:prstGeom>
        </p:spPr>
      </p:pic>
      <p:sp>
        <p:nvSpPr>
          <p:cNvPr id="5" name="Graphic 3">
            <a:extLst>
              <a:ext uri="{FF2B5EF4-FFF2-40B4-BE49-F238E27FC236}">
                <a16:creationId xmlns:a16="http://schemas.microsoft.com/office/drawing/2014/main" id="{AC20A083-C70E-48D4-AFE9-7F94D4114564}"/>
              </a:ext>
            </a:extLst>
          </p:cNvPr>
          <p:cNvSpPr>
            <a:spLocks noGrp="1" noSelect="1" noRot="1" noMove="1" noResize="1" noEditPoints="1" noAdjustHandles="1" noChangeArrowheads="1" noChangeShapeType="1" noTextEdit="1"/>
          </p:cNvSpPr>
          <p:nvPr>
            <p:custDataLst>
              <p:tags r:id="rId1"/>
            </p:custDataLst>
          </p:nvPr>
        </p:nvSpPr>
        <p:spPr>
          <a:xfrm>
            <a:off x="0" y="0"/>
            <a:ext cx="8484234" cy="6858000"/>
          </a:xfrm>
          <a:custGeom>
            <a:avLst/>
            <a:gdLst>
              <a:gd name="connsiteX0" fmla="*/ 8006081 w 8484234"/>
              <a:gd name="connsiteY0" fmla="*/ 0 h 6858000"/>
              <a:gd name="connsiteX1" fmla="*/ 0 w 8484234"/>
              <a:gd name="connsiteY1" fmla="*/ 0 h 6858000"/>
              <a:gd name="connsiteX2" fmla="*/ 0 w 8484234"/>
              <a:gd name="connsiteY2" fmla="*/ 6858000 h 6858000"/>
              <a:gd name="connsiteX3" fmla="*/ 8484235 w 8484234"/>
              <a:gd name="connsiteY3" fmla="*/ 6858000 h 6858000"/>
              <a:gd name="connsiteX4" fmla="*/ 5884545 w 8484234"/>
              <a:gd name="connsiteY4" fmla="*/ 2052320 h 6858000"/>
              <a:gd name="connsiteX5" fmla="*/ 8006081 w 8484234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84234" h="6858000">
                <a:moveTo>
                  <a:pt x="8006081" y="0"/>
                </a:moveTo>
                <a:lnTo>
                  <a:pt x="0" y="0"/>
                </a:lnTo>
                <a:lnTo>
                  <a:pt x="0" y="6858000"/>
                </a:lnTo>
                <a:lnTo>
                  <a:pt x="8484235" y="6858000"/>
                </a:lnTo>
                <a:lnTo>
                  <a:pt x="5884545" y="2052320"/>
                </a:lnTo>
                <a:cubicBezTo>
                  <a:pt x="6195695" y="1414145"/>
                  <a:pt x="6970395" y="675005"/>
                  <a:pt x="8006081" y="0"/>
                </a:cubicBezTo>
                <a:close/>
              </a:path>
            </a:pathLst>
          </a:custGeom>
          <a:solidFill>
            <a:srgbClr val="FFFFFF"/>
          </a:solidFill>
          <a:ln w="6345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A082F0-2B6B-454C-BDE3-8DC68FCB0408}"/>
              </a:ext>
            </a:extLst>
          </p:cNvPr>
          <p:cNvSpPr txBox="1"/>
          <p:nvPr/>
        </p:nvSpPr>
        <p:spPr>
          <a:xfrm>
            <a:off x="572140" y="1651605"/>
            <a:ext cx="435888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rgbClr val="CC0000"/>
                </a:solidFill>
                <a:latin typeface="gatebase Medium" panose="00000500000000000000" pitchFamily="50" charset="0"/>
                <a:ea typeface="Roboto" charset="0"/>
                <a:cs typeface="Roboto" charset="0"/>
              </a:rPr>
              <a:t>Chris Unwin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C818C3-D726-4B6C-A897-0116D4D0242E}"/>
              </a:ext>
            </a:extLst>
          </p:cNvPr>
          <p:cNvSpPr txBox="1"/>
          <p:nvPr/>
        </p:nvSpPr>
        <p:spPr>
          <a:xfrm>
            <a:off x="572140" y="2744764"/>
            <a:ext cx="40094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Roboto Medium" panose="02000000000000000000" pitchFamily="2" charset="0"/>
                <a:ea typeface="Roboto Medium" panose="02000000000000000000" pitchFamily="2" charset="0"/>
                <a:cs typeface="Arial"/>
              </a:rPr>
              <a:t>Solution Architect</a:t>
            </a:r>
            <a:endParaRPr lang="en-US" sz="3600" b="1" dirty="0">
              <a:latin typeface="Roboto Medium" panose="02000000000000000000" pitchFamily="2" charset="0"/>
              <a:ea typeface="Roboto Medium" panose="02000000000000000000" pitchFamily="2" charset="0"/>
              <a:cs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3752F1D-7942-4A9E-B56A-26AA13B078DF}"/>
              </a:ext>
            </a:extLst>
          </p:cNvPr>
          <p:cNvSpPr txBox="1"/>
          <p:nvPr/>
        </p:nvSpPr>
        <p:spPr>
          <a:xfrm>
            <a:off x="593160" y="3336893"/>
            <a:ext cx="22172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0" dirty="0">
                <a:latin typeface="Roboto" charset="0"/>
                <a:cs typeface="Arial"/>
              </a:rPr>
              <a:t>Redgate Software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8DF512A3-4ACC-48D3-B014-7E652C4C16F1}"/>
              </a:ext>
            </a:extLst>
          </p:cNvPr>
          <p:cNvPicPr>
            <a:picLocks noGrp="1" noSelect="1" noRot="1" noMove="1" noResize="1" noEditPoints="1" noAdjustHandles="1" noChangeArrowheads="1" noChangeShapeType="1"/>
          </p:cNvPicPr>
          <p:nvPr>
            <p:custDataLst>
              <p:tags r:id="rId2"/>
            </p:custDataLst>
          </p:nvPr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4271" t="36259" r="28503" b="47229"/>
          <a:stretch/>
        </p:blipFill>
        <p:spPr>
          <a:xfrm>
            <a:off x="0" y="4887060"/>
            <a:ext cx="8497019" cy="199036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3D49BCE-720B-419F-8597-9D5156797D0F}"/>
              </a:ext>
            </a:extLst>
          </p:cNvPr>
          <p:cNvSpPr txBox="1"/>
          <p:nvPr/>
        </p:nvSpPr>
        <p:spPr>
          <a:xfrm>
            <a:off x="2342792" y="478935"/>
            <a:ext cx="849701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500" b="0" dirty="0">
                <a:latin typeface="gatebase Medium" panose="00000500000000000000" pitchFamily="50" charset="0"/>
                <a:ea typeface="Roboto Medium" pitchFamily="2" charset="0"/>
              </a:rPr>
              <a:t>About me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3244B530-0939-4BD9-8AF7-EDB51FCA71F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72140" y="548397"/>
            <a:ext cx="1693732" cy="361584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BBB84894-223F-4000-8A43-B637DBCB45C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23943" y="4397388"/>
            <a:ext cx="377747" cy="304635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8A13F3EF-67A9-4451-972B-9B4965ECFE8F}"/>
              </a:ext>
            </a:extLst>
          </p:cNvPr>
          <p:cNvSpPr/>
          <p:nvPr/>
        </p:nvSpPr>
        <p:spPr>
          <a:xfrm>
            <a:off x="1141416" y="4349650"/>
            <a:ext cx="434674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7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charset="0"/>
                <a:ea typeface="Roboto" charset="0"/>
                <a:cs typeface="Roboto" charset="0"/>
              </a:rPr>
              <a:t>@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charset="0"/>
                <a:ea typeface="Roboto" charset="0"/>
                <a:cs typeface="Roboto" charset="0"/>
              </a:rPr>
              <a:t>PlantBasedSQL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" charset="0"/>
              <a:ea typeface="Roboto" charset="0"/>
              <a:cs typeface="Roboto" charset="0"/>
            </a:endParaRPr>
          </a:p>
        </p:txBody>
      </p:sp>
      <p:pic>
        <p:nvPicPr>
          <p:cNvPr id="18" name="Graphic 17" descr="Beer">
            <a:extLst>
              <a:ext uri="{FF2B5EF4-FFF2-40B4-BE49-F238E27FC236}">
                <a16:creationId xmlns:a16="http://schemas.microsoft.com/office/drawing/2014/main" id="{10FCCA1D-B6A0-40C4-A329-799990F3172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84216" y="4994440"/>
            <a:ext cx="457200" cy="477055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00EF8865-DE6C-4D30-9C25-1D0B5F2471C5}"/>
              </a:ext>
            </a:extLst>
          </p:cNvPr>
          <p:cNvSpPr/>
          <p:nvPr/>
        </p:nvSpPr>
        <p:spPr>
          <a:xfrm>
            <a:off x="1141416" y="5032912"/>
            <a:ext cx="459560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7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charset="0"/>
                <a:ea typeface="Roboto" charset="0"/>
                <a:cs typeface="Roboto" charset="0"/>
              </a:rPr>
              <a:t>DBAle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charset="0"/>
                <a:ea typeface="Roboto" charset="0"/>
                <a:cs typeface="Roboto" charset="0"/>
              </a:rPr>
              <a:t> on the Redgate Hub</a:t>
            </a:r>
          </a:p>
        </p:txBody>
      </p:sp>
    </p:spTree>
    <p:extLst>
      <p:ext uri="{BB962C8B-B14F-4D97-AF65-F5344CB8AC3E}">
        <p14:creationId xmlns:p14="http://schemas.microsoft.com/office/powerpoint/2010/main" val="679929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Why do we need to protect data">
            <a:extLst>
              <a:ext uri="{FF2B5EF4-FFF2-40B4-BE49-F238E27FC236}">
                <a16:creationId xmlns:a16="http://schemas.microsoft.com/office/drawing/2014/main" id="{0DBAD1CF-26A2-4399-B677-29D806A5B6C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750140" y="256783"/>
            <a:ext cx="5842000" cy="1325563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914377">
              <a:defRPr/>
            </a:pPr>
            <a:r>
              <a:rPr lang="en-US" sz="4800" b="1" dirty="0">
                <a:solidFill>
                  <a:srgbClr val="CC0000"/>
                </a:solidFill>
                <a:latin typeface="gatebase Medium" panose="00000500000000000000" charset="0"/>
                <a:ea typeface="Roboto" charset="0"/>
                <a:cs typeface="Segoe UI Semibold" panose="020B0702040204020203" pitchFamily="34" charset="0"/>
              </a:rPr>
              <a:t>Goal</a:t>
            </a:r>
          </a:p>
        </p:txBody>
      </p:sp>
      <p:pic>
        <p:nvPicPr>
          <p:cNvPr id="2050" name="Picture 2" descr="female volleyball player about to hit ball outdoor">
            <a:extLst>
              <a:ext uri="{FF2B5EF4-FFF2-40B4-BE49-F238E27FC236}">
                <a16:creationId xmlns:a16="http://schemas.microsoft.com/office/drawing/2014/main" id="{F38BA5BB-BCE2-4D76-99C2-5CCCAF492D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02" r="18997"/>
          <a:stretch/>
        </p:blipFill>
        <p:spPr bwMode="auto">
          <a:xfrm>
            <a:off x="1" y="0"/>
            <a:ext cx="505097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D10438D-064F-4E14-9ACB-02A7626FFE3E}"/>
              </a:ext>
            </a:extLst>
          </p:cNvPr>
          <p:cNvSpPr txBox="1"/>
          <p:nvPr/>
        </p:nvSpPr>
        <p:spPr>
          <a:xfrm>
            <a:off x="5750140" y="1582346"/>
            <a:ext cx="5842000" cy="4113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9170"/>
            <a:r>
              <a:rPr lang="en-GB" sz="3733" i="1" dirty="0">
                <a:solidFill>
                  <a:prstClr val="black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“To understand what models are available for database source control, how they are implemented within organizations and how to choose which best suits us.”</a:t>
            </a:r>
          </a:p>
        </p:txBody>
      </p:sp>
    </p:spTree>
    <p:extLst>
      <p:ext uri="{BB962C8B-B14F-4D97-AF65-F5344CB8AC3E}">
        <p14:creationId xmlns:p14="http://schemas.microsoft.com/office/powerpoint/2010/main" val="21986132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D9CC980B-1158-4B02-ACAA-E6C871F9D859}"/>
              </a:ext>
            </a:extLst>
          </p:cNvPr>
          <p:cNvPicPr>
            <a:picLocks noGrp="1" noSelect="1" noRot="1" noMove="1" noResize="1" noEditPoints="1" noAdjustHandles="1" noChangeArrowheads="1" noChangeShapeType="1"/>
          </p:cNvPicPr>
          <p:nvPr>
            <p:custDataLst>
              <p:tags r:id="rId1"/>
            </p:custDataLst>
          </p:nvPr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30803" r="24236" b="41199"/>
          <a:stretch/>
        </p:blipFill>
        <p:spPr>
          <a:xfrm>
            <a:off x="7900827" y="2825394"/>
            <a:ext cx="4291174" cy="403260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94E84AA-5EB7-49E2-957B-D4952AC640E1}"/>
              </a:ext>
            </a:extLst>
          </p:cNvPr>
          <p:cNvSpPr txBox="1"/>
          <p:nvPr/>
        </p:nvSpPr>
        <p:spPr>
          <a:xfrm>
            <a:off x="2342792" y="478935"/>
            <a:ext cx="849701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500" b="0" dirty="0">
                <a:latin typeface="gatebase Medium" panose="00000500000000000000" pitchFamily="50" charset="0"/>
                <a:ea typeface="Roboto Medium" pitchFamily="2" charset="0"/>
              </a:rPr>
              <a:t>Source Control, before we get going…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E7AE574C-131E-408D-8797-B966E300AD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2140" y="548397"/>
            <a:ext cx="1693732" cy="36158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33FAEBE-F13D-4898-9076-9268D060BB67}"/>
              </a:ext>
            </a:extLst>
          </p:cNvPr>
          <p:cNvSpPr txBox="1"/>
          <p:nvPr/>
        </p:nvSpPr>
        <p:spPr>
          <a:xfrm>
            <a:off x="578572" y="1382212"/>
            <a:ext cx="10494896" cy="44165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3200" dirty="0">
                <a:solidFill>
                  <a:schemeClr val="bg2">
                    <a:lumMod val="10000"/>
                  </a:schemeClr>
                </a:solidFill>
                <a:latin typeface="Roboto" panose="020B0604020202020204" charset="0"/>
                <a:ea typeface="Roboto" panose="020B0604020202020204" charset="0"/>
                <a:cs typeface="Roboto regular" panose="02000000000000000000" pitchFamily="2" charset="0"/>
              </a:rPr>
              <a:t>There are lots of source control repositories out there…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2">
                    <a:lumMod val="10000"/>
                  </a:schemeClr>
                </a:solidFill>
                <a:latin typeface="Roboto italic" panose="02000000000000000000" pitchFamily="2" charset="0"/>
                <a:ea typeface="Roboto italic" panose="02000000000000000000" pitchFamily="2" charset="0"/>
                <a:cs typeface="Roboto regular" panose="02000000000000000000" pitchFamily="2" charset="0"/>
              </a:rPr>
              <a:t>Subversion (SVN)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2">
                    <a:lumMod val="10000"/>
                  </a:schemeClr>
                </a:solidFill>
                <a:latin typeface="Roboto italic" panose="02000000000000000000" pitchFamily="2" charset="0"/>
                <a:ea typeface="Roboto italic" panose="02000000000000000000" pitchFamily="2" charset="0"/>
                <a:cs typeface="Roboto regular" panose="02000000000000000000" pitchFamily="2" charset="0"/>
              </a:rPr>
              <a:t>Team Foundation Version Control (TFVC)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2">
                    <a:lumMod val="10000"/>
                  </a:schemeClr>
                </a:solidFill>
                <a:latin typeface="Roboto italic" panose="02000000000000000000" pitchFamily="2" charset="0"/>
                <a:ea typeface="Roboto italic" panose="02000000000000000000" pitchFamily="2" charset="0"/>
                <a:cs typeface="Roboto regular" panose="02000000000000000000" pitchFamily="2" charset="0"/>
              </a:rPr>
              <a:t>Mercurial 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2">
                    <a:lumMod val="10000"/>
                  </a:schemeClr>
                </a:solidFill>
                <a:latin typeface="Roboto italic" panose="02000000000000000000" pitchFamily="2" charset="0"/>
                <a:ea typeface="Roboto italic" panose="02000000000000000000" pitchFamily="2" charset="0"/>
                <a:cs typeface="Roboto regular" panose="02000000000000000000" pitchFamily="2" charset="0"/>
              </a:rPr>
              <a:t>Vault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2">
                    <a:lumMod val="10000"/>
                  </a:schemeClr>
                </a:solidFill>
                <a:latin typeface="Roboto italic" panose="02000000000000000000" pitchFamily="2" charset="0"/>
                <a:ea typeface="Roboto italic" panose="02000000000000000000" pitchFamily="2" charset="0"/>
                <a:cs typeface="Roboto regular" panose="02000000000000000000" pitchFamily="2" charset="0"/>
              </a:rPr>
              <a:t>And others…</a:t>
            </a:r>
            <a:endParaRPr lang="en-GB" sz="3200" dirty="0">
              <a:solidFill>
                <a:schemeClr val="bg2">
                  <a:lumMod val="10000"/>
                </a:schemeClr>
              </a:solidFill>
              <a:latin typeface="Roboto italic" panose="02000000000000000000" pitchFamily="2" charset="0"/>
              <a:ea typeface="Roboto italic" panose="02000000000000000000" pitchFamily="2" charset="0"/>
              <a:cs typeface="Roboto regular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78665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D9CC980B-1158-4B02-ACAA-E6C871F9D859}"/>
              </a:ext>
            </a:extLst>
          </p:cNvPr>
          <p:cNvPicPr>
            <a:picLocks noGrp="1" noSelect="1" noRot="1" noMove="1" noResize="1" noEditPoints="1" noAdjustHandles="1" noChangeArrowheads="1" noChangeShapeType="1"/>
          </p:cNvPicPr>
          <p:nvPr>
            <p:custDataLst>
              <p:tags r:id="rId1"/>
            </p:custDataLst>
          </p:nvPr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30803" r="24236" b="41199"/>
          <a:stretch/>
        </p:blipFill>
        <p:spPr>
          <a:xfrm>
            <a:off x="7900827" y="2825394"/>
            <a:ext cx="4291174" cy="403260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94E84AA-5EB7-49E2-957B-D4952AC640E1}"/>
              </a:ext>
            </a:extLst>
          </p:cNvPr>
          <p:cNvSpPr txBox="1"/>
          <p:nvPr/>
        </p:nvSpPr>
        <p:spPr>
          <a:xfrm>
            <a:off x="2342792" y="478935"/>
            <a:ext cx="849701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500" b="0" dirty="0">
                <a:latin typeface="gatebase Medium" panose="00000500000000000000" pitchFamily="50" charset="0"/>
                <a:ea typeface="Roboto Medium" pitchFamily="2" charset="0"/>
              </a:rPr>
              <a:t>Source Control, before we get going…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E7AE574C-131E-408D-8797-B966E300AD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2140" y="548397"/>
            <a:ext cx="1693732" cy="36158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33FAEBE-F13D-4898-9076-9268D060BB67}"/>
              </a:ext>
            </a:extLst>
          </p:cNvPr>
          <p:cNvSpPr txBox="1"/>
          <p:nvPr/>
        </p:nvSpPr>
        <p:spPr>
          <a:xfrm>
            <a:off x="578572" y="1382212"/>
            <a:ext cx="10494896" cy="7489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3200" dirty="0">
                <a:solidFill>
                  <a:schemeClr val="bg2">
                    <a:lumMod val="10000"/>
                  </a:schemeClr>
                </a:solidFill>
                <a:latin typeface="Roboto" panose="020B0604020202020204" charset="0"/>
                <a:ea typeface="Roboto" panose="020B0604020202020204" charset="0"/>
                <a:cs typeface="Roboto regular" panose="02000000000000000000" pitchFamily="2" charset="0"/>
              </a:rPr>
              <a:t>But some </a:t>
            </a:r>
            <a:r>
              <a:rPr lang="en-GB" sz="3200" i="1" dirty="0">
                <a:solidFill>
                  <a:schemeClr val="bg2">
                    <a:lumMod val="10000"/>
                  </a:schemeClr>
                </a:solidFill>
                <a:latin typeface="Roboto" panose="020B0604020202020204" charset="0"/>
                <a:ea typeface="Roboto" panose="020B0604020202020204" charset="0"/>
                <a:cs typeface="Roboto regular" panose="02000000000000000000" pitchFamily="2" charset="0"/>
              </a:rPr>
              <a:t>are</a:t>
            </a:r>
            <a:r>
              <a:rPr lang="en-GB" sz="3200" dirty="0">
                <a:solidFill>
                  <a:schemeClr val="bg2">
                    <a:lumMod val="10000"/>
                  </a:schemeClr>
                </a:solidFill>
                <a:latin typeface="Roboto" panose="020B0604020202020204" charset="0"/>
                <a:ea typeface="Roboto" panose="020B0604020202020204" charset="0"/>
                <a:cs typeface="Roboto regular" panose="02000000000000000000" pitchFamily="2" charset="0"/>
              </a:rPr>
              <a:t> more popular than others!</a:t>
            </a:r>
          </a:p>
        </p:txBody>
      </p:sp>
      <p:pic>
        <p:nvPicPr>
          <p:cNvPr id="1026" name="Picture 2" descr="How To Use git with Multiple Remote Repositories – CloudSavvy IT">
            <a:extLst>
              <a:ext uri="{FF2B5EF4-FFF2-40B4-BE49-F238E27FC236}">
                <a16:creationId xmlns:a16="http://schemas.microsoft.com/office/drawing/2014/main" id="{0C350D10-3094-4837-9123-C22A468B75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1174" y="3573920"/>
            <a:ext cx="2844392" cy="121496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BB5E4E7-DEB8-4247-B8DA-C19309C1EC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65140" y="2825394"/>
            <a:ext cx="2001610" cy="1127113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The 5 Components of Azure DevOps - Jay Chapel - Medium">
            <a:extLst>
              <a:ext uri="{FF2B5EF4-FFF2-40B4-BE49-F238E27FC236}">
                <a16:creationId xmlns:a16="http://schemas.microsoft.com/office/drawing/2014/main" id="{6F9A27B7-A5BF-4137-880E-EE7D2BB912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2914" y="4501846"/>
            <a:ext cx="1866061" cy="1166288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GitLab down after it deletes wrong directory and backups ...">
            <a:extLst>
              <a:ext uri="{FF2B5EF4-FFF2-40B4-BE49-F238E27FC236}">
                <a16:creationId xmlns:a16="http://schemas.microsoft.com/office/drawing/2014/main" id="{281191D6-0672-4535-9B77-6BF2794DEC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9991" y="2825394"/>
            <a:ext cx="2022596" cy="1061863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bitbucket logo">
            <a:extLst>
              <a:ext uri="{FF2B5EF4-FFF2-40B4-BE49-F238E27FC236}">
                <a16:creationId xmlns:a16="http://schemas.microsoft.com/office/drawing/2014/main" id="{8F01BC71-AC5A-46C7-99A3-C7C8CBF7FF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9991" y="4577513"/>
            <a:ext cx="2022596" cy="1011298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61365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D9CC980B-1158-4B02-ACAA-E6C871F9D859}"/>
              </a:ext>
            </a:extLst>
          </p:cNvPr>
          <p:cNvPicPr>
            <a:picLocks noGrp="1" noSelect="1" noRot="1" noMove="1" noResize="1" noEditPoints="1" noAdjustHandles="1" noChangeArrowheads="1" noChangeShapeType="1"/>
          </p:cNvPicPr>
          <p:nvPr>
            <p:custDataLst>
              <p:tags r:id="rId1"/>
            </p:custDataLst>
          </p:nvPr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30803" r="24236" b="41199"/>
          <a:stretch/>
        </p:blipFill>
        <p:spPr>
          <a:xfrm>
            <a:off x="7900827" y="2825394"/>
            <a:ext cx="4291174" cy="403260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94E84AA-5EB7-49E2-957B-D4952AC640E1}"/>
              </a:ext>
            </a:extLst>
          </p:cNvPr>
          <p:cNvSpPr txBox="1"/>
          <p:nvPr/>
        </p:nvSpPr>
        <p:spPr>
          <a:xfrm>
            <a:off x="2342792" y="478935"/>
            <a:ext cx="849701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500" b="0" dirty="0">
                <a:latin typeface="gatebase Medium" panose="00000500000000000000" pitchFamily="50" charset="0"/>
                <a:ea typeface="Roboto Medium" pitchFamily="2" charset="0"/>
              </a:rPr>
              <a:t>Today’s Setup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E7AE574C-131E-408D-8797-B966E300AD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2140" y="548397"/>
            <a:ext cx="1693732" cy="36158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33FAEBE-F13D-4898-9076-9268D060BB67}"/>
              </a:ext>
            </a:extLst>
          </p:cNvPr>
          <p:cNvSpPr txBox="1"/>
          <p:nvPr/>
        </p:nvSpPr>
        <p:spPr>
          <a:xfrm>
            <a:off x="578572" y="1382212"/>
            <a:ext cx="10494896" cy="3677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3200" dirty="0">
                <a:solidFill>
                  <a:schemeClr val="bg2">
                    <a:lumMod val="10000"/>
                  </a:schemeClr>
                </a:solidFill>
                <a:latin typeface="Roboto" panose="020B0604020202020204" charset="0"/>
                <a:ea typeface="Roboto" panose="020B0604020202020204" charset="0"/>
                <a:cs typeface="Roboto regular" panose="02000000000000000000" pitchFamily="2" charset="0"/>
              </a:rPr>
              <a:t>What will I use today?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2">
                    <a:lumMod val="10000"/>
                  </a:schemeClr>
                </a:solidFill>
                <a:latin typeface="Roboto italic" panose="02000000000000000000" pitchFamily="2" charset="0"/>
                <a:ea typeface="Roboto italic" panose="02000000000000000000" pitchFamily="2" charset="0"/>
                <a:cs typeface="Roboto regular" panose="02000000000000000000" pitchFamily="2" charset="0"/>
              </a:rPr>
              <a:t>Git repositories in Azure DevOps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2">
                    <a:lumMod val="10000"/>
                  </a:schemeClr>
                </a:solidFill>
                <a:latin typeface="Roboto italic" panose="02000000000000000000" pitchFamily="2" charset="0"/>
                <a:ea typeface="Roboto italic" panose="02000000000000000000" pitchFamily="2" charset="0"/>
                <a:cs typeface="Roboto regular" panose="02000000000000000000" pitchFamily="2" charset="0"/>
              </a:rPr>
              <a:t>SQL Server Management Studio (SSMS)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2">
                    <a:lumMod val="10000"/>
                  </a:schemeClr>
                </a:solidFill>
                <a:latin typeface="Roboto italic" panose="02000000000000000000" pitchFamily="2" charset="0"/>
                <a:ea typeface="Roboto italic" panose="02000000000000000000" pitchFamily="2" charset="0"/>
                <a:cs typeface="Roboto regular" panose="02000000000000000000" pitchFamily="2" charset="0"/>
              </a:rPr>
              <a:t>SQL Server 2016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2">
                    <a:lumMod val="10000"/>
                  </a:schemeClr>
                </a:solidFill>
                <a:latin typeface="Roboto italic" panose="02000000000000000000" pitchFamily="2" charset="0"/>
                <a:ea typeface="Roboto italic" panose="02000000000000000000" pitchFamily="2" charset="0"/>
                <a:cs typeface="Roboto regular" panose="02000000000000000000" pitchFamily="2" charset="0"/>
              </a:rPr>
              <a:t>Redgate SQL Toolbelt </a:t>
            </a:r>
            <a:endParaRPr lang="en-GB" sz="3200" dirty="0">
              <a:solidFill>
                <a:schemeClr val="bg2">
                  <a:lumMod val="10000"/>
                </a:schemeClr>
              </a:solidFill>
              <a:latin typeface="Roboto italic" panose="02000000000000000000" pitchFamily="2" charset="0"/>
              <a:ea typeface="Roboto italic" panose="02000000000000000000" pitchFamily="2" charset="0"/>
              <a:cs typeface="Roboto regular" panose="02000000000000000000" pitchFamily="2" charset="0"/>
            </a:endParaRPr>
          </a:p>
        </p:txBody>
      </p:sp>
      <p:pic>
        <p:nvPicPr>
          <p:cNvPr id="2050" name="Picture 2" descr="yellow and black handle hammer and screw driver">
            <a:extLst>
              <a:ext uri="{FF2B5EF4-FFF2-40B4-BE49-F238E27FC236}">
                <a16:creationId xmlns:a16="http://schemas.microsoft.com/office/drawing/2014/main" id="{F0D1B692-60B7-4572-A95E-A978E2D98D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2975" y="0"/>
            <a:ext cx="48990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01070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42931BD-4809-4C99-B0BE-B7E5203DF795}"/>
              </a:ext>
            </a:extLst>
          </p:cNvPr>
          <p:cNvSpPr/>
          <p:nvPr/>
        </p:nvSpPr>
        <p:spPr>
          <a:xfrm>
            <a:off x="8629650" y="5240640"/>
            <a:ext cx="3246120" cy="134304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2706CBF-7C48-4886-B77E-6F66C619B22C}"/>
              </a:ext>
            </a:extLst>
          </p:cNvPr>
          <p:cNvPicPr>
            <a:picLocks noGrp="1" noSelect="1" noRot="1" noMove="1" noResize="1" noEditPoints="1" noAdjustHandles="1" noChangeArrowheads="1" noChangeShapeType="1"/>
          </p:cNvPicPr>
          <p:nvPr>
            <p:custDataLst>
              <p:tags r:id="rId1"/>
            </p:custDataLst>
          </p:nvPr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24427" b="40974"/>
          <a:stretch/>
        </p:blipFill>
        <p:spPr>
          <a:xfrm>
            <a:off x="5036783" y="2809982"/>
            <a:ext cx="7155217" cy="4048018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14038292-AFF6-4BA2-9528-3CE1AAA2A7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2140" y="545792"/>
            <a:ext cx="1517173" cy="3625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E32BBF7-5591-495B-B517-8AA1E3F1C48A}"/>
              </a:ext>
            </a:extLst>
          </p:cNvPr>
          <p:cNvSpPr txBox="1"/>
          <p:nvPr/>
        </p:nvSpPr>
        <p:spPr>
          <a:xfrm>
            <a:off x="1229360" y="2459504"/>
            <a:ext cx="973328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GB" sz="6000" dirty="0">
                <a:solidFill>
                  <a:schemeClr val="bg1"/>
                </a:solidFill>
                <a:latin typeface="gatebase Medium" panose="00000500000000000000" pitchFamily="50" charset="0"/>
              </a:rPr>
              <a:t>Model #1: </a:t>
            </a:r>
            <a:br>
              <a:rPr lang="en-GB" sz="6000" dirty="0">
                <a:solidFill>
                  <a:schemeClr val="bg1"/>
                </a:solidFill>
                <a:latin typeface="gatebase Medium" panose="00000500000000000000" pitchFamily="50" charset="0"/>
              </a:rPr>
            </a:br>
            <a:r>
              <a:rPr lang="en-GB" sz="6000" dirty="0">
                <a:solidFill>
                  <a:schemeClr val="bg1"/>
                </a:solidFill>
                <a:latin typeface="gatebase Medium" panose="00000500000000000000" pitchFamily="50" charset="0"/>
              </a:rPr>
              <a:t>State-First</a:t>
            </a:r>
            <a:endParaRPr lang="en-US" sz="6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08336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D9CC980B-1158-4B02-ACAA-E6C871F9D859}"/>
              </a:ext>
            </a:extLst>
          </p:cNvPr>
          <p:cNvPicPr>
            <a:picLocks noGrp="1" noSelect="1" noRot="1" noMove="1" noResize="1" noEditPoints="1" noAdjustHandles="1" noChangeArrowheads="1" noChangeShapeType="1"/>
          </p:cNvPicPr>
          <p:nvPr>
            <p:custDataLst>
              <p:tags r:id="rId1"/>
            </p:custDataLst>
          </p:nvPr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30803" r="24236" b="41199"/>
          <a:stretch/>
        </p:blipFill>
        <p:spPr>
          <a:xfrm>
            <a:off x="7900827" y="2825394"/>
            <a:ext cx="4291174" cy="403260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94E84AA-5EB7-49E2-957B-D4952AC640E1}"/>
              </a:ext>
            </a:extLst>
          </p:cNvPr>
          <p:cNvSpPr txBox="1"/>
          <p:nvPr/>
        </p:nvSpPr>
        <p:spPr>
          <a:xfrm>
            <a:off x="2342792" y="478935"/>
            <a:ext cx="849701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500" b="0" dirty="0">
                <a:latin typeface="gatebase Medium" panose="00000500000000000000" pitchFamily="50" charset="0"/>
                <a:ea typeface="Roboto Medium" pitchFamily="2" charset="0"/>
              </a:rPr>
              <a:t>State-First Source Control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E7AE574C-131E-408D-8797-B966E300AD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2140" y="548397"/>
            <a:ext cx="1693732" cy="361584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8D5DA9F3-7F2D-4FC9-B5CE-6236AC671482}"/>
              </a:ext>
            </a:extLst>
          </p:cNvPr>
          <p:cNvGrpSpPr/>
          <p:nvPr/>
        </p:nvGrpSpPr>
        <p:grpSpPr>
          <a:xfrm>
            <a:off x="144339" y="1521359"/>
            <a:ext cx="11456340" cy="4610753"/>
            <a:chOff x="144339" y="1521359"/>
            <a:chExt cx="11456340" cy="4610753"/>
          </a:xfrm>
        </p:grpSpPr>
        <p:pic>
          <p:nvPicPr>
            <p:cNvPr id="4100" name="Picture 4" descr="fawn pug puppy laying on ground">
              <a:extLst>
                <a:ext uri="{FF2B5EF4-FFF2-40B4-BE49-F238E27FC236}">
                  <a16:creationId xmlns:a16="http://schemas.microsoft.com/office/drawing/2014/main" id="{AE877A2A-1B25-4B81-8A49-242FE0A8777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2140" y="2040294"/>
              <a:ext cx="2350599" cy="1570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8FF3B21-37CB-4CB1-9DC3-6741AC569649}"/>
                </a:ext>
              </a:extLst>
            </p:cNvPr>
            <p:cNvSpPr txBox="1"/>
            <p:nvPr/>
          </p:nvSpPr>
          <p:spPr>
            <a:xfrm>
              <a:off x="1077287" y="1624954"/>
              <a:ext cx="13869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err="1">
                  <a:latin typeface="gatebase Medium" panose="00000500000000000000" charset="0"/>
                </a:rPr>
                <a:t>dbo.tbl_Pug</a:t>
              </a:r>
              <a:endParaRPr lang="en-GB" dirty="0">
                <a:latin typeface="gatebase Medium" panose="00000500000000000000" charset="0"/>
              </a:endParaRPr>
            </a:p>
          </p:txBody>
        </p:sp>
        <p:sp>
          <p:nvSpPr>
            <p:cNvPr id="7" name="Arrow: Right 6">
              <a:extLst>
                <a:ext uri="{FF2B5EF4-FFF2-40B4-BE49-F238E27FC236}">
                  <a16:creationId xmlns:a16="http://schemas.microsoft.com/office/drawing/2014/main" id="{63B627C9-54A7-4C90-9CC2-42789D0B5CFE}"/>
                </a:ext>
              </a:extLst>
            </p:cNvPr>
            <p:cNvSpPr/>
            <p:nvPr/>
          </p:nvSpPr>
          <p:spPr>
            <a:xfrm>
              <a:off x="3217134" y="2673460"/>
              <a:ext cx="761768" cy="303867"/>
            </a:xfrm>
            <a:prstGeom prst="rightArrow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37F2164-A0C5-459E-BD92-CB3181BB55B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r="32960"/>
            <a:stretch/>
          </p:blipFill>
          <p:spPr>
            <a:xfrm>
              <a:off x="4271406" y="1906230"/>
              <a:ext cx="2650003" cy="1838325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</p:pic>
        <p:sp>
          <p:nvSpPr>
            <p:cNvPr id="12" name="Arrow: Right 11">
              <a:extLst>
                <a:ext uri="{FF2B5EF4-FFF2-40B4-BE49-F238E27FC236}">
                  <a16:creationId xmlns:a16="http://schemas.microsoft.com/office/drawing/2014/main" id="{7B4C59AB-B628-4D5B-BC89-E2959B5AC815}"/>
                </a:ext>
              </a:extLst>
            </p:cNvPr>
            <p:cNvSpPr/>
            <p:nvPr/>
          </p:nvSpPr>
          <p:spPr>
            <a:xfrm>
              <a:off x="7213913" y="2673460"/>
              <a:ext cx="686914" cy="303867"/>
            </a:xfrm>
            <a:prstGeom prst="rightArrow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3" name="Picture 2">
              <a:extLst>
                <a:ext uri="{FF2B5EF4-FFF2-40B4-BE49-F238E27FC236}">
                  <a16:creationId xmlns:a16="http://schemas.microsoft.com/office/drawing/2014/main" id="{515C4537-6E1C-4EF8-9DB7-92238190D7E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93331" y="2130067"/>
              <a:ext cx="3255710" cy="1390654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4" name="Picture 8" descr="pug covered with blanket on bedspread">
              <a:extLst>
                <a:ext uri="{FF2B5EF4-FFF2-40B4-BE49-F238E27FC236}">
                  <a16:creationId xmlns:a16="http://schemas.microsoft.com/office/drawing/2014/main" id="{D2E30BF9-05EF-4A08-ABB6-90871BF40D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2140" y="4433535"/>
              <a:ext cx="2397334" cy="15990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Arrow: Right 15">
              <a:extLst>
                <a:ext uri="{FF2B5EF4-FFF2-40B4-BE49-F238E27FC236}">
                  <a16:creationId xmlns:a16="http://schemas.microsoft.com/office/drawing/2014/main" id="{E37FDAD4-9F1C-4CF4-B1BE-D3ADBD786E03}"/>
                </a:ext>
              </a:extLst>
            </p:cNvPr>
            <p:cNvSpPr/>
            <p:nvPr/>
          </p:nvSpPr>
          <p:spPr>
            <a:xfrm>
              <a:off x="3219473" y="5081112"/>
              <a:ext cx="761768" cy="303867"/>
            </a:xfrm>
            <a:prstGeom prst="rightArrow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79A888E-4855-409E-80C8-4DE413B1F2C1}"/>
                </a:ext>
              </a:extLst>
            </p:cNvPr>
            <p:cNvSpPr txBox="1"/>
            <p:nvPr/>
          </p:nvSpPr>
          <p:spPr>
            <a:xfrm>
              <a:off x="144339" y="4018195"/>
              <a:ext cx="32528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err="1">
                  <a:latin typeface="gatebase Medium" panose="00000500000000000000" charset="0"/>
                </a:rPr>
                <a:t>dbo.tbl_Pug</a:t>
              </a:r>
              <a:r>
                <a:rPr lang="en-GB" dirty="0">
                  <a:latin typeface="gatebase Medium" panose="00000500000000000000" charset="0"/>
                </a:rPr>
                <a:t> (Changed by Dev)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F8C0EDA-8987-4B73-8FD3-C8E3C73EFCD0}"/>
                </a:ext>
              </a:extLst>
            </p:cNvPr>
            <p:cNvSpPr txBox="1"/>
            <p:nvPr/>
          </p:nvSpPr>
          <p:spPr>
            <a:xfrm>
              <a:off x="8118636" y="1721564"/>
              <a:ext cx="34050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latin typeface="gatebase Medium" panose="00000500000000000000" charset="0"/>
                </a:rPr>
                <a:t>Tables &gt; </a:t>
              </a:r>
              <a:r>
                <a:rPr lang="en-GB" dirty="0" err="1">
                  <a:latin typeface="gatebase Medium" panose="00000500000000000000" charset="0"/>
                </a:rPr>
                <a:t>dbo.tbl_Pug</a:t>
              </a:r>
              <a:r>
                <a:rPr lang="en-GB" dirty="0">
                  <a:latin typeface="gatebase Medium" panose="00000500000000000000" charset="0"/>
                </a:rPr>
                <a:t> (Version 1)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94403C8-5918-4A9C-B5E1-439955159304}"/>
                </a:ext>
              </a:extLst>
            </p:cNvPr>
            <p:cNvSpPr txBox="1"/>
            <p:nvPr/>
          </p:nvSpPr>
          <p:spPr>
            <a:xfrm>
              <a:off x="4729823" y="1521359"/>
              <a:ext cx="17331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latin typeface="gatebase Medium" panose="00000500000000000000" charset="0"/>
                </a:rPr>
                <a:t>CREATE Script</a:t>
              </a:r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94F53F4F-B49B-4ABD-A25C-8FD3F3501FE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271406" y="4344268"/>
              <a:ext cx="2650003" cy="1787844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</p:pic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7770BE0B-7856-44FE-B473-5C67B20A5BBE}"/>
                </a:ext>
              </a:extLst>
            </p:cNvPr>
            <p:cNvSpPr/>
            <p:nvPr/>
          </p:nvSpPr>
          <p:spPr>
            <a:xfrm>
              <a:off x="7213913" y="5086258"/>
              <a:ext cx="686914" cy="303867"/>
            </a:xfrm>
            <a:prstGeom prst="rightArrow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22" name="Picture 2">
              <a:extLst>
                <a:ext uri="{FF2B5EF4-FFF2-40B4-BE49-F238E27FC236}">
                  <a16:creationId xmlns:a16="http://schemas.microsoft.com/office/drawing/2014/main" id="{3F605FE5-E5B2-44CE-8A7B-C717F81993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93331" y="4542865"/>
              <a:ext cx="3255710" cy="1390654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EEBA428-27D8-4491-81FA-B20EBD8FF610}"/>
                </a:ext>
              </a:extLst>
            </p:cNvPr>
            <p:cNvSpPr txBox="1"/>
            <p:nvPr/>
          </p:nvSpPr>
          <p:spPr>
            <a:xfrm>
              <a:off x="8118636" y="4134362"/>
              <a:ext cx="34820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latin typeface="gatebase Medium" panose="00000500000000000000" charset="0"/>
                </a:rPr>
                <a:t>Tables &gt; </a:t>
              </a:r>
              <a:r>
                <a:rPr lang="en-GB" dirty="0" err="1">
                  <a:latin typeface="gatebase Medium" panose="00000500000000000000" charset="0"/>
                </a:rPr>
                <a:t>dbo.tbl_Pug</a:t>
              </a:r>
              <a:r>
                <a:rPr lang="en-GB" dirty="0">
                  <a:latin typeface="gatebase Medium" panose="00000500000000000000" charset="0"/>
                </a:rPr>
                <a:t> (Version 2)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FC87606-0F37-4FF0-913F-C2EDD46A2982}"/>
                </a:ext>
              </a:extLst>
            </p:cNvPr>
            <p:cNvSpPr txBox="1"/>
            <p:nvPr/>
          </p:nvSpPr>
          <p:spPr>
            <a:xfrm>
              <a:off x="4357124" y="3949696"/>
              <a:ext cx="24785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latin typeface="gatebase Medium" panose="00000500000000000000" charset="0"/>
                </a:rPr>
                <a:t>Newer CREATE Script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0013845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98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983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983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983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983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983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983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983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983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983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98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983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983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98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98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98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98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98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983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983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983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15BB8A698EEB244A2BC784D81F4CB95" ma:contentTypeVersion="13" ma:contentTypeDescription="Create a new document." ma:contentTypeScope="" ma:versionID="667d97ab01b76eddc271d5cb4592ac9a">
  <xsd:schema xmlns:xsd="http://www.w3.org/2001/XMLSchema" xmlns:xs="http://www.w3.org/2001/XMLSchema" xmlns:p="http://schemas.microsoft.com/office/2006/metadata/properties" xmlns:ns3="411e5d61-9eb3-47d4-9a2d-7c27efb294d2" xmlns:ns4="fc710748-9fc8-4883-be3e-6205abb6690b" targetNamespace="http://schemas.microsoft.com/office/2006/metadata/properties" ma:root="true" ma:fieldsID="7a96f2a570deed348dac52a1eeb515d6" ns3:_="" ns4:_="">
    <xsd:import namespace="411e5d61-9eb3-47d4-9a2d-7c27efb294d2"/>
    <xsd:import namespace="fc710748-9fc8-4883-be3e-6205abb6690b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Location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11e5d61-9eb3-47d4-9a2d-7c27efb294d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4" nillable="true" ma:displayName="MediaServiceAutoTags" ma:internalName="MediaServiceAutoTags" ma:readOnly="true">
      <xsd:simpleType>
        <xsd:restriction base="dms:Text"/>
      </xsd:simpleType>
    </xsd:element>
    <xsd:element name="MediaServiceOCR" ma:index="15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6" nillable="true" ma:displayName="Location" ma:internalName="MediaServiceLocation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c710748-9fc8-4883-be3e-6205abb6690b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DE6F20C-FE1B-47AE-84EA-D0B65A9A7095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588FEA00-AF98-4876-A272-E36E25FFEB6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11e5d61-9eb3-47d4-9a2d-7c27efb294d2"/>
    <ds:schemaRef ds:uri="fc710748-9fc8-4883-be3e-6205abb6690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DA643577-B048-4AAB-8DA1-B073B5598ED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7596</TotalTime>
  <Words>727</Words>
  <Application>Microsoft Office PowerPoint</Application>
  <PresentationFormat>Widescreen</PresentationFormat>
  <Paragraphs>137</Paragraphs>
  <Slides>25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3" baseType="lpstr">
      <vt:lpstr>Roboto Medium</vt:lpstr>
      <vt:lpstr>Arial</vt:lpstr>
      <vt:lpstr>Calibri</vt:lpstr>
      <vt:lpstr>gatebase Medium</vt:lpstr>
      <vt:lpstr>Calibri Light</vt:lpstr>
      <vt:lpstr>Roboto italic</vt:lpstr>
      <vt:lpstr>Roboto</vt:lpstr>
      <vt:lpstr>Office Theme</vt:lpstr>
      <vt:lpstr>PowerPoint Presentation</vt:lpstr>
      <vt:lpstr>PowerPoint Presentation</vt:lpstr>
      <vt:lpstr>PowerPoint Presentation</vt:lpstr>
      <vt:lpstr>Goal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</vt:lpstr>
      <vt:lpstr>PowerPoint Presentation</vt:lpstr>
      <vt:lpstr>Thank you for watching!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Gina Taylor</dc:creator>
  <cp:lastModifiedBy>Chris Unwin</cp:lastModifiedBy>
  <cp:revision>21</cp:revision>
  <dcterms:created xsi:type="dcterms:W3CDTF">2020-03-18T19:27:59Z</dcterms:created>
  <dcterms:modified xsi:type="dcterms:W3CDTF">2020-06-07T15:12:30Z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0x010100215BB8A698EEB244A2BC784D81F4CB95</vt:lpwstr>
  </property>
</Properties>
</file>